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147472339" r:id="rId4"/>
    <p:sldId id="2147472319" r:id="rId5"/>
    <p:sldId id="2147472340" r:id="rId6"/>
    <p:sldId id="2147472347" r:id="rId7"/>
    <p:sldId id="2147472337" r:id="rId8"/>
    <p:sldId id="2147472321" r:id="rId9"/>
    <p:sldId id="2147472330" r:id="rId10"/>
    <p:sldId id="2147472322" r:id="rId11"/>
    <p:sldId id="2147472345" r:id="rId12"/>
    <p:sldId id="2147472346" r:id="rId13"/>
    <p:sldId id="2147472323" r:id="rId14"/>
    <p:sldId id="2147472325" r:id="rId15"/>
    <p:sldId id="2147472326" r:id="rId16"/>
    <p:sldId id="2147472327" r:id="rId17"/>
    <p:sldId id="2147472328" r:id="rId18"/>
    <p:sldId id="2147472331" r:id="rId19"/>
    <p:sldId id="2147472333" r:id="rId20"/>
    <p:sldId id="2147472334" r:id="rId21"/>
    <p:sldId id="2147472335" r:id="rId22"/>
    <p:sldId id="2147472348" r:id="rId23"/>
    <p:sldId id="214747234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18A6F-27AF-407D-8571-53F1F7956782}" v="51" dt="2024-11-24T07:12:59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B49A97E2-19EC-464E-9CD6-DE7B55C881A0}"/>
    <pc:docChg chg="undo custSel addSld delSld modSld">
      <pc:chgData name="ARUN KARTHIK ." userId="62a047ea-99a3-445a-a127-bd8840139939" providerId="ADAL" clId="{B49A97E2-19EC-464E-9CD6-DE7B55C881A0}" dt="2024-08-03T06:43:20.918" v="245" actId="680"/>
      <pc:docMkLst>
        <pc:docMk/>
      </pc:docMkLst>
      <pc:sldChg chg="modSp mod">
        <pc:chgData name="ARUN KARTHIK ." userId="62a047ea-99a3-445a-a127-bd8840139939" providerId="ADAL" clId="{B49A97E2-19EC-464E-9CD6-DE7B55C881A0}" dt="2024-08-01T13:22:14.501" v="15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B49A97E2-19EC-464E-9CD6-DE7B55C881A0}" dt="2024-08-01T13:22:11.909" v="13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B49A97E2-19EC-464E-9CD6-DE7B55C881A0}" dt="2024-08-01T13:22:14.501" v="15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modSp mod">
        <pc:chgData name="ARUN KARTHIK ." userId="62a047ea-99a3-445a-a127-bd8840139939" providerId="ADAL" clId="{B49A97E2-19EC-464E-9CD6-DE7B55C881A0}" dt="2024-08-01T13:22:41.114" v="102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B49A97E2-19EC-464E-9CD6-DE7B55C881A0}" dt="2024-08-01T13:22:32.012" v="79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B49A97E2-19EC-464E-9CD6-DE7B55C881A0}" dt="2024-08-01T13:22:29.376" v="73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B49A97E2-19EC-464E-9CD6-DE7B55C881A0}" dt="2024-08-01T13:22:41.114" v="102" actId="20577"/>
          <ac:spMkLst>
            <pc:docMk/>
            <pc:sldMk cId="2093432532" sldId="257"/>
            <ac:spMk id="69" creationId="{A16A813C-3AAD-0E63-1B88-AC268C859BCE}"/>
          </ac:spMkLst>
        </pc:spChg>
      </pc:sldChg>
      <pc:sldChg chg="del">
        <pc:chgData name="ARUN KARTHIK ." userId="62a047ea-99a3-445a-a127-bd8840139939" providerId="ADAL" clId="{B49A97E2-19EC-464E-9CD6-DE7B55C881A0}" dt="2024-08-01T13:22:48.761" v="103" actId="47"/>
        <pc:sldMkLst>
          <pc:docMk/>
          <pc:sldMk cId="2255416091" sldId="2147472317"/>
        </pc:sldMkLst>
      </pc:sldChg>
      <pc:sldChg chg="addSp delSp modSp mod">
        <pc:chgData name="ARUN KARTHIK ." userId="62a047ea-99a3-445a-a127-bd8840139939" providerId="ADAL" clId="{B49A97E2-19EC-464E-9CD6-DE7B55C881A0}" dt="2024-08-01T13:23:29.021" v="127" actId="1076"/>
        <pc:sldMkLst>
          <pc:docMk/>
          <pc:sldMk cId="603800340" sldId="2147472319"/>
        </pc:sldMkLst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B49A97E2-19EC-464E-9CD6-DE7B55C881A0}" dt="2024-08-01T13:23:25.958" v="125" actId="20577"/>
          <ac:spMkLst>
            <pc:docMk/>
            <pc:sldMk cId="603800340" sldId="2147472319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7" creationId="{E17DF9D4-97E4-EF03-194A-3D5DF1240FC2}"/>
          </ac:spMkLst>
        </pc:spChg>
        <pc:picChg chg="add mod">
          <ac:chgData name="ARUN KARTHIK ." userId="62a047ea-99a3-445a-a127-bd8840139939" providerId="ADAL" clId="{B49A97E2-19EC-464E-9CD6-DE7B55C881A0}" dt="2024-08-01T13:23:29.021" v="127" actId="1076"/>
          <ac:picMkLst>
            <pc:docMk/>
            <pc:sldMk cId="603800340" sldId="2147472319"/>
            <ac:picMk id="5" creationId="{BED0B64B-AAB5-0BAF-8933-C819E8052C7C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3:27:09.392" v="164" actId="1076"/>
        <pc:sldMkLst>
          <pc:docMk/>
          <pc:sldMk cId="333753960" sldId="2147472320"/>
        </pc:sldMkLst>
        <pc:spChg chg="add mod">
          <ac:chgData name="ARUN KARTHIK ." userId="62a047ea-99a3-445a-a127-bd8840139939" providerId="ADAL" clId="{B49A97E2-19EC-464E-9CD6-DE7B55C881A0}" dt="2024-08-01T13:26:06.674" v="155" actId="21"/>
          <ac:spMkLst>
            <pc:docMk/>
            <pc:sldMk cId="333753960" sldId="2147472320"/>
            <ac:spMk id="2" creationId="{67E9E1E2-391F-F0EB-691B-3563BD83FD6F}"/>
          </ac:spMkLst>
        </pc:spChg>
        <pc:spChg chg="mod">
          <ac:chgData name="ARUN KARTHIK ." userId="62a047ea-99a3-445a-a127-bd8840139939" providerId="ADAL" clId="{B49A97E2-19EC-464E-9CD6-DE7B55C881A0}" dt="2024-08-01T13:24:15.497" v="135" actId="20577"/>
          <ac:spMkLst>
            <pc:docMk/>
            <pc:sldMk cId="333753960" sldId="2147472320"/>
            <ac:spMk id="4" creationId="{B005B3F8-E38A-C389-2B2E-1BBC6C382B91}"/>
          </ac:spMkLst>
        </pc:spChg>
        <pc:spChg chg="add mod">
          <ac:chgData name="ARUN KARTHIK ." userId="62a047ea-99a3-445a-a127-bd8840139939" providerId="ADAL" clId="{B49A97E2-19EC-464E-9CD6-DE7B55C881A0}" dt="2024-08-01T13:26:02.811" v="154" actId="1076"/>
          <ac:spMkLst>
            <pc:docMk/>
            <pc:sldMk cId="333753960" sldId="2147472320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6:12.585" v="159" actId="20577"/>
          <ac:spMkLst>
            <pc:docMk/>
            <pc:sldMk cId="333753960" sldId="2147472320"/>
            <ac:spMk id="8" creationId="{1473F8D7-E1F0-89E7-83AF-7AA80E522336}"/>
          </ac:spMkLst>
        </pc:spChg>
        <pc:spChg chg="add mod">
          <ac:chgData name="ARUN KARTHIK ." userId="62a047ea-99a3-445a-a127-bd8840139939" providerId="ADAL" clId="{B49A97E2-19EC-464E-9CD6-DE7B55C881A0}" dt="2024-08-01T13:27:07.949" v="163" actId="1076"/>
          <ac:spMkLst>
            <pc:docMk/>
            <pc:sldMk cId="333753960" sldId="2147472320"/>
            <ac:spMk id="10" creationId="{1FDBC6EE-1D80-1333-10DE-0B631B20FB74}"/>
          </ac:spMkLst>
        </pc:spChg>
        <pc:picChg chg="del">
          <ac:chgData name="ARUN KARTHIK ." userId="62a047ea-99a3-445a-a127-bd8840139939" providerId="ADAL" clId="{B49A97E2-19EC-464E-9CD6-DE7B55C881A0}" dt="2024-08-01T13:24:08.262" v="132" actId="478"/>
          <ac:picMkLst>
            <pc:docMk/>
            <pc:sldMk cId="333753960" sldId="2147472320"/>
            <ac:picMk id="5" creationId="{BED0B64B-AAB5-0BAF-8933-C819E8052C7C}"/>
          </ac:picMkLst>
        </pc:picChg>
        <pc:picChg chg="add mod">
          <ac:chgData name="ARUN KARTHIK ." userId="62a047ea-99a3-445a-a127-bd8840139939" providerId="ADAL" clId="{B49A97E2-19EC-464E-9CD6-DE7B55C881A0}" dt="2024-08-01T13:27:09.392" v="164" actId="1076"/>
          <ac:picMkLst>
            <pc:docMk/>
            <pc:sldMk cId="333753960" sldId="2147472320"/>
            <ac:picMk id="1026" creationId="{AF238FF2-8197-6CA5-C87E-1143377FDDC5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1:33.346" v="206" actId="1076"/>
        <pc:sldMkLst>
          <pc:docMk/>
          <pc:sldMk cId="2086721653" sldId="2147472321"/>
        </pc:sldMkLst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2" creationId="{67E9E1E2-391F-F0EB-691B-3563BD83FD6F}"/>
          </ac:spMkLst>
        </pc:spChg>
        <pc:spChg chg="add">
          <ac:chgData name="ARUN KARTHIK ." userId="62a047ea-99a3-445a-a127-bd8840139939" providerId="ADAL" clId="{B49A97E2-19EC-464E-9CD6-DE7B55C881A0}" dt="2024-08-01T13:28:35.199" v="180"/>
          <ac:spMkLst>
            <pc:docMk/>
            <pc:sldMk cId="2086721653" sldId="2147472321"/>
            <ac:spMk id="3" creationId="{6AB5E92E-D730-EDD7-0623-49E0DA089D8F}"/>
          </ac:spMkLst>
        </pc:spChg>
        <pc:spChg chg="mod">
          <ac:chgData name="ARUN KARTHIK ." userId="62a047ea-99a3-445a-a127-bd8840139939" providerId="ADAL" clId="{B49A97E2-19EC-464E-9CD6-DE7B55C881A0}" dt="2024-08-01T13:27:23.783" v="171" actId="6549"/>
          <ac:spMkLst>
            <pc:docMk/>
            <pc:sldMk cId="2086721653" sldId="2147472321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9:41.612" v="188" actId="14100"/>
          <ac:spMkLst>
            <pc:docMk/>
            <pc:sldMk cId="2086721653" sldId="2147472321"/>
            <ac:spMk id="7" creationId="{32B5B42B-AF51-B04A-D170-0D7FD0CE42A0}"/>
          </ac:spMkLst>
        </pc:spChg>
        <pc:spChg chg="del">
          <ac:chgData name="ARUN KARTHIK ." userId="62a047ea-99a3-445a-a127-bd8840139939" providerId="ADAL" clId="{B49A97E2-19EC-464E-9CD6-DE7B55C881A0}" dt="2024-08-01T13:27:20.406" v="169" actId="478"/>
          <ac:spMkLst>
            <pc:docMk/>
            <pc:sldMk cId="2086721653" sldId="2147472321"/>
            <ac:spMk id="8" creationId="{1473F8D7-E1F0-89E7-83AF-7AA80E522336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10" creationId="{1FDBC6EE-1D80-1333-10DE-0B631B20FB74}"/>
          </ac:spMkLst>
        </pc:spChg>
        <pc:spChg chg="add del mod">
          <ac:chgData name="ARUN KARTHIK ." userId="62a047ea-99a3-445a-a127-bd8840139939" providerId="ADAL" clId="{B49A97E2-19EC-464E-9CD6-DE7B55C881A0}" dt="2024-08-01T13:30:01.166" v="193" actId="478"/>
          <ac:spMkLst>
            <pc:docMk/>
            <pc:sldMk cId="2086721653" sldId="2147472321"/>
            <ac:spMk id="11" creationId="{5E1C226B-6507-B7FF-7242-E8F64F14476A}"/>
          </ac:spMkLst>
        </pc:spChg>
        <pc:spChg chg="add">
          <ac:chgData name="ARUN KARTHIK ." userId="62a047ea-99a3-445a-a127-bd8840139939" providerId="ADAL" clId="{B49A97E2-19EC-464E-9CD6-DE7B55C881A0}" dt="2024-08-01T13:30:57.291" v="195"/>
          <ac:spMkLst>
            <pc:docMk/>
            <pc:sldMk cId="2086721653" sldId="2147472321"/>
            <ac:spMk id="12" creationId="{FD159231-952B-A966-8F5C-3A36594CC002}"/>
          </ac:spMkLst>
        </pc:spChg>
        <pc:picChg chg="add mod">
          <ac:chgData name="ARUN KARTHIK ." userId="62a047ea-99a3-445a-a127-bd8840139939" providerId="ADAL" clId="{B49A97E2-19EC-464E-9CD6-DE7B55C881A0}" dt="2024-08-01T13:31:07.544" v="200" actId="1076"/>
          <ac:picMkLst>
            <pc:docMk/>
            <pc:sldMk cId="2086721653" sldId="2147472321"/>
            <ac:picMk id="13" creationId="{7318DED6-1730-38BD-6FEF-D34012849612}"/>
          </ac:picMkLst>
        </pc:picChg>
        <pc:picChg chg="add mod">
          <ac:chgData name="ARUN KARTHIK ." userId="62a047ea-99a3-445a-a127-bd8840139939" providerId="ADAL" clId="{B49A97E2-19EC-464E-9CD6-DE7B55C881A0}" dt="2024-08-01T15:41:04.703" v="204" actId="1076"/>
          <ac:picMkLst>
            <pc:docMk/>
            <pc:sldMk cId="2086721653" sldId="2147472321"/>
            <ac:picMk id="14" creationId="{81C6ADD9-6227-7FE2-0D45-1E9B74ED8F64}"/>
          </ac:picMkLst>
        </pc:picChg>
        <pc:picChg chg="del">
          <ac:chgData name="ARUN KARTHIK ." userId="62a047ea-99a3-445a-a127-bd8840139939" providerId="ADAL" clId="{B49A97E2-19EC-464E-9CD6-DE7B55C881A0}" dt="2024-08-01T13:27:19.013" v="168" actId="478"/>
          <ac:picMkLst>
            <pc:docMk/>
            <pc:sldMk cId="2086721653" sldId="2147472321"/>
            <ac:picMk id="1026" creationId="{AF238FF2-8197-6CA5-C87E-1143377FDDC5}"/>
          </ac:picMkLst>
        </pc:picChg>
        <pc:picChg chg="add mod">
          <ac:chgData name="ARUN KARTHIK ." userId="62a047ea-99a3-445a-a127-bd8840139939" providerId="ADAL" clId="{B49A97E2-19EC-464E-9CD6-DE7B55C881A0}" dt="2024-08-01T15:41:33.346" v="206" actId="1076"/>
          <ac:picMkLst>
            <pc:docMk/>
            <pc:sldMk cId="2086721653" sldId="2147472321"/>
            <ac:picMk id="10245" creationId="{103534D2-A8C7-7178-90F1-14E353CDA8D6}"/>
          </ac:picMkLst>
        </pc:picChg>
      </pc:sldChg>
      <pc:sldChg chg="new del">
        <pc:chgData name="ARUN KARTHIK ." userId="62a047ea-99a3-445a-a127-bd8840139939" providerId="ADAL" clId="{B49A97E2-19EC-464E-9CD6-DE7B55C881A0}" dt="2024-08-01T13:27:15.680" v="166" actId="680"/>
        <pc:sldMkLst>
          <pc:docMk/>
          <pc:sldMk cId="4279032072" sldId="2147472321"/>
        </pc:sldMkLst>
      </pc:sldChg>
      <pc:sldChg chg="addSp delSp modSp add mod setBg">
        <pc:chgData name="ARUN KARTHIK ." userId="62a047ea-99a3-445a-a127-bd8840139939" providerId="ADAL" clId="{B49A97E2-19EC-464E-9CD6-DE7B55C881A0}" dt="2024-08-01T15:45:17.443" v="216" actId="1076"/>
        <pc:sldMkLst>
          <pc:docMk/>
          <pc:sldMk cId="1185567386" sldId="2147472322"/>
        </pc:sldMkLst>
        <pc:spChg chg="mod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4" creationId="{B005B3F8-E38A-C389-2B2E-1BBC6C382B9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0" creationId="{C1DD1A8A-57D5-4A81-AD04-532B043C561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2" creationId="{007891EC-4501-44ED-A8C8-B11B6DB767AB}"/>
          </ac:spMkLst>
        </pc:spChg>
        <pc:picChg chg="add mod">
          <ac:chgData name="ARUN KARTHIK ." userId="62a047ea-99a3-445a-a127-bd8840139939" providerId="ADAL" clId="{B49A97E2-19EC-464E-9CD6-DE7B55C881A0}" dt="2024-08-01T15:45:17.443" v="216" actId="1076"/>
          <ac:picMkLst>
            <pc:docMk/>
            <pc:sldMk cId="1185567386" sldId="2147472322"/>
            <ac:picMk id="3" creationId="{C8A0576C-E612-4A0D-BF1C-B4F60C9DA59B}"/>
          </ac:picMkLst>
        </pc:picChg>
        <pc:picChg chg="add del">
          <ac:chgData name="ARUN KARTHIK ." userId="62a047ea-99a3-445a-a127-bd8840139939" providerId="ADAL" clId="{B49A97E2-19EC-464E-9CD6-DE7B55C881A0}" dt="2024-08-01T15:43:44.863" v="214" actId="26606"/>
          <ac:picMkLst>
            <pc:docMk/>
            <pc:sldMk cId="1185567386" sldId="2147472322"/>
            <ac:picMk id="6" creationId="{88ED3A13-3E85-5751-55D9-22AAB9FBF99B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36.773" v="217" actId="22"/>
        <pc:sldMkLst>
          <pc:docMk/>
          <pc:sldMk cId="1808161733" sldId="2147472323"/>
        </pc:sldMkLst>
        <pc:picChg chg="add">
          <ac:chgData name="ARUN KARTHIK ." userId="62a047ea-99a3-445a-a127-bd8840139939" providerId="ADAL" clId="{B49A97E2-19EC-464E-9CD6-DE7B55C881A0}" dt="2024-08-01T15:45:36.773" v="217" actId="22"/>
          <ac:picMkLst>
            <pc:docMk/>
            <pc:sldMk cId="1808161733" sldId="2147472323"/>
            <ac:picMk id="3" creationId="{8E7FC5F6-9181-4232-853F-3A408747E0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54.064" v="218" actId="22"/>
        <pc:sldMkLst>
          <pc:docMk/>
          <pc:sldMk cId="705738092" sldId="2147472324"/>
        </pc:sldMkLst>
        <pc:picChg chg="add">
          <ac:chgData name="ARUN KARTHIK ." userId="62a047ea-99a3-445a-a127-bd8840139939" providerId="ADAL" clId="{B49A97E2-19EC-464E-9CD6-DE7B55C881A0}" dt="2024-08-01T15:45:54.064" v="218" actId="22"/>
          <ac:picMkLst>
            <pc:docMk/>
            <pc:sldMk cId="705738092" sldId="2147472324"/>
            <ac:picMk id="3" creationId="{99EF0CFD-5AB1-B988-C86E-2CB87703CBB7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22.098" v="219" actId="22"/>
        <pc:sldMkLst>
          <pc:docMk/>
          <pc:sldMk cId="984186470" sldId="2147472325"/>
        </pc:sldMkLst>
        <pc:picChg chg="add">
          <ac:chgData name="ARUN KARTHIK ." userId="62a047ea-99a3-445a-a127-bd8840139939" providerId="ADAL" clId="{B49A97E2-19EC-464E-9CD6-DE7B55C881A0}" dt="2024-08-01T15:46:22.098" v="219" actId="22"/>
          <ac:picMkLst>
            <pc:docMk/>
            <pc:sldMk cId="984186470" sldId="2147472325"/>
            <ac:picMk id="3" creationId="{B8577DF5-39FA-E740-862D-84AC85F150FF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45.083" v="220" actId="22"/>
        <pc:sldMkLst>
          <pc:docMk/>
          <pc:sldMk cId="489599674" sldId="2147472326"/>
        </pc:sldMkLst>
        <pc:picChg chg="add">
          <ac:chgData name="ARUN KARTHIK ." userId="62a047ea-99a3-445a-a127-bd8840139939" providerId="ADAL" clId="{B49A97E2-19EC-464E-9CD6-DE7B55C881A0}" dt="2024-08-01T15:46:45.083" v="220" actId="22"/>
          <ac:picMkLst>
            <pc:docMk/>
            <pc:sldMk cId="489599674" sldId="2147472326"/>
            <ac:picMk id="3" creationId="{3CA8ABE7-6CE7-DEAB-9E34-4BA7EDEE1AB6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55.700" v="221" actId="22"/>
        <pc:sldMkLst>
          <pc:docMk/>
          <pc:sldMk cId="3266861773" sldId="2147472327"/>
        </pc:sldMkLst>
        <pc:picChg chg="add">
          <ac:chgData name="ARUN KARTHIK ." userId="62a047ea-99a3-445a-a127-bd8840139939" providerId="ADAL" clId="{B49A97E2-19EC-464E-9CD6-DE7B55C881A0}" dt="2024-08-01T15:46:55.700" v="221" actId="22"/>
          <ac:picMkLst>
            <pc:docMk/>
            <pc:sldMk cId="3266861773" sldId="2147472327"/>
            <ac:picMk id="3" creationId="{FC997C01-4BD9-F8C1-A72B-223B56210B60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08.869" v="222" actId="22"/>
        <pc:sldMkLst>
          <pc:docMk/>
          <pc:sldMk cId="1258962195" sldId="2147472328"/>
        </pc:sldMkLst>
        <pc:picChg chg="add">
          <ac:chgData name="ARUN KARTHIK ." userId="62a047ea-99a3-445a-a127-bd8840139939" providerId="ADAL" clId="{B49A97E2-19EC-464E-9CD6-DE7B55C881A0}" dt="2024-08-01T15:47:08.869" v="222" actId="22"/>
          <ac:picMkLst>
            <pc:docMk/>
            <pc:sldMk cId="1258962195" sldId="2147472328"/>
            <ac:picMk id="3" creationId="{034175FF-6EFF-ED19-06EA-60ACF69D92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29.114" v="226" actId="22"/>
        <pc:sldMkLst>
          <pc:docMk/>
          <pc:sldMk cId="467022943" sldId="2147472329"/>
        </pc:sldMkLst>
        <pc:picChg chg="add">
          <ac:chgData name="ARUN KARTHIK ." userId="62a047ea-99a3-445a-a127-bd8840139939" providerId="ADAL" clId="{B49A97E2-19EC-464E-9CD6-DE7B55C881A0}" dt="2024-08-01T15:47:29.114" v="226" actId="22"/>
          <ac:picMkLst>
            <pc:docMk/>
            <pc:sldMk cId="467022943" sldId="2147472329"/>
            <ac:picMk id="3" creationId="{FB78284E-34F3-D4B9-A2FF-CD23955BAF5D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2:33.738" v="212" actId="1076"/>
        <pc:sldMkLst>
          <pc:docMk/>
          <pc:sldMk cId="4159721686" sldId="2147472330"/>
        </pc:sldMkLst>
        <pc:spChg chg="del">
          <ac:chgData name="ARUN KARTHIK ." userId="62a047ea-99a3-445a-a127-bd8840139939" providerId="ADAL" clId="{B49A97E2-19EC-464E-9CD6-DE7B55C881A0}" dt="2024-08-01T13:30:03.934" v="194" actId="478"/>
          <ac:spMkLst>
            <pc:docMk/>
            <pc:sldMk cId="4159721686" sldId="2147472330"/>
            <ac:spMk id="7" creationId="{32B5B42B-AF51-B04A-D170-0D7FD0CE42A0}"/>
          </ac:spMkLst>
        </pc:spChg>
        <pc:picChg chg="add mod">
          <ac:chgData name="ARUN KARTHIK ." userId="62a047ea-99a3-445a-a127-bd8840139939" providerId="ADAL" clId="{B49A97E2-19EC-464E-9CD6-DE7B55C881A0}" dt="2024-08-01T15:41:52.266" v="208" actId="1076"/>
          <ac:picMkLst>
            <pc:docMk/>
            <pc:sldMk cId="4159721686" sldId="2147472330"/>
            <ac:picMk id="11266" creationId="{759AE27C-7D12-89D0-0EAE-F998B1F5A712}"/>
          </ac:picMkLst>
        </pc:picChg>
        <pc:picChg chg="add mod">
          <ac:chgData name="ARUN KARTHIK ." userId="62a047ea-99a3-445a-a127-bd8840139939" providerId="ADAL" clId="{B49A97E2-19EC-464E-9CD6-DE7B55C881A0}" dt="2024-08-01T15:42:12.026" v="210" actId="1076"/>
          <ac:picMkLst>
            <pc:docMk/>
            <pc:sldMk cId="4159721686" sldId="2147472330"/>
            <ac:picMk id="11268" creationId="{48FB95CC-EF5A-6EBF-F094-E4FE483731E1}"/>
          </ac:picMkLst>
        </pc:picChg>
        <pc:picChg chg="add mod">
          <ac:chgData name="ARUN KARTHIK ." userId="62a047ea-99a3-445a-a127-bd8840139939" providerId="ADAL" clId="{B49A97E2-19EC-464E-9CD6-DE7B55C881A0}" dt="2024-08-01T15:42:33.738" v="212" actId="1076"/>
          <ac:picMkLst>
            <pc:docMk/>
            <pc:sldMk cId="4159721686" sldId="2147472330"/>
            <ac:picMk id="11270" creationId="{1CA1D832-B61A-BE75-AD88-67E81909A0EE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42.711" v="227" actId="22"/>
        <pc:sldMkLst>
          <pc:docMk/>
          <pc:sldMk cId="1847253262" sldId="2147472331"/>
        </pc:sldMkLst>
        <pc:picChg chg="add">
          <ac:chgData name="ARUN KARTHIK ." userId="62a047ea-99a3-445a-a127-bd8840139939" providerId="ADAL" clId="{B49A97E2-19EC-464E-9CD6-DE7B55C881A0}" dt="2024-08-01T15:47:42.711" v="227" actId="22"/>
          <ac:picMkLst>
            <pc:docMk/>
            <pc:sldMk cId="1847253262" sldId="2147472331"/>
            <ac:picMk id="3" creationId="{F2DA3A22-722F-D868-0C93-1598FA45B3BB}"/>
          </ac:picMkLst>
        </pc:picChg>
      </pc:sldChg>
      <pc:sldChg chg="new del">
        <pc:chgData name="ARUN KARTHIK ." userId="62a047ea-99a3-445a-a127-bd8840139939" providerId="ADAL" clId="{B49A97E2-19EC-464E-9CD6-DE7B55C881A0}" dt="2024-08-01T14:50:30.026" v="202" actId="680"/>
        <pc:sldMkLst>
          <pc:docMk/>
          <pc:sldMk cId="2615658633" sldId="2147472331"/>
        </pc:sldMkLst>
      </pc:sldChg>
      <pc:sldChg chg="addSp add mod">
        <pc:chgData name="ARUN KARTHIK ." userId="62a047ea-99a3-445a-a127-bd8840139939" providerId="ADAL" clId="{B49A97E2-19EC-464E-9CD6-DE7B55C881A0}" dt="2024-08-01T15:48:01.014" v="228" actId="22"/>
        <pc:sldMkLst>
          <pc:docMk/>
          <pc:sldMk cId="679888545" sldId="2147472332"/>
        </pc:sldMkLst>
        <pc:picChg chg="add">
          <ac:chgData name="ARUN KARTHIK ." userId="62a047ea-99a3-445a-a127-bd8840139939" providerId="ADAL" clId="{B49A97E2-19EC-464E-9CD6-DE7B55C881A0}" dt="2024-08-01T15:48:01.014" v="228" actId="22"/>
          <ac:picMkLst>
            <pc:docMk/>
            <pc:sldMk cId="679888545" sldId="2147472332"/>
            <ac:picMk id="3" creationId="{AEF80825-833D-563D-D546-F56493D6C138}"/>
          </ac:picMkLst>
        </pc:picChg>
      </pc:sldChg>
      <pc:sldChg chg="addSp modSp add mod">
        <pc:chgData name="ARUN KARTHIK ." userId="62a047ea-99a3-445a-a127-bd8840139939" providerId="ADAL" clId="{B49A97E2-19EC-464E-9CD6-DE7B55C881A0}" dt="2024-08-01T16:44:26.331" v="232" actId="1076"/>
        <pc:sldMkLst>
          <pc:docMk/>
          <pc:sldMk cId="3824863697" sldId="2147472333"/>
        </pc:sldMkLst>
        <pc:picChg chg="add mod">
          <ac:chgData name="ARUN KARTHIK ." userId="62a047ea-99a3-445a-a127-bd8840139939" providerId="ADAL" clId="{B49A97E2-19EC-464E-9CD6-DE7B55C881A0}" dt="2024-08-01T16:44:17.852" v="230" actId="1076"/>
          <ac:picMkLst>
            <pc:docMk/>
            <pc:sldMk cId="3824863697" sldId="2147472333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26.331" v="232" actId="1076"/>
          <ac:picMkLst>
            <pc:docMk/>
            <pc:sldMk cId="3824863697" sldId="2147472333"/>
            <ac:picMk id="6" creationId="{2FCA1129-BE2A-BC91-3FAE-3BC49D2FD9A1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6:44:55.692" v="241" actId="1076"/>
        <pc:sldMkLst>
          <pc:docMk/>
          <pc:sldMk cId="2763513171" sldId="2147472334"/>
        </pc:sldMkLst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47.789" v="239" actId="1076"/>
          <ac:picMkLst>
            <pc:docMk/>
            <pc:sldMk cId="2763513171" sldId="2147472334"/>
            <ac:picMk id="5" creationId="{5CEF4EEB-EB38-428C-7EDB-9831ACFCD3E7}"/>
          </ac:picMkLst>
        </pc:picChg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6" creationId="{2FCA1129-BE2A-BC91-3FAE-3BC49D2FD9A1}"/>
          </ac:picMkLst>
        </pc:picChg>
        <pc:picChg chg="add mod">
          <ac:chgData name="ARUN KARTHIK ." userId="62a047ea-99a3-445a-a127-bd8840139939" providerId="ADAL" clId="{B49A97E2-19EC-464E-9CD6-DE7B55C881A0}" dt="2024-08-01T16:44:55.692" v="241" actId="1076"/>
          <ac:picMkLst>
            <pc:docMk/>
            <pc:sldMk cId="2763513171" sldId="2147472334"/>
            <ac:picMk id="8" creationId="{0DEA5F89-F427-44F6-1CA8-776AA1A6A071}"/>
          </ac:picMkLst>
        </pc:picChg>
      </pc:sldChg>
      <pc:sldChg chg="addSp add mod">
        <pc:chgData name="ARUN KARTHIK ." userId="62a047ea-99a3-445a-a127-bd8840139939" providerId="ADAL" clId="{B49A97E2-19EC-464E-9CD6-DE7B55C881A0}" dt="2024-08-01T16:45:27.247" v="242" actId="22"/>
        <pc:sldMkLst>
          <pc:docMk/>
          <pc:sldMk cId="3965522540" sldId="2147472335"/>
        </pc:sldMkLst>
        <pc:picChg chg="add">
          <ac:chgData name="ARUN KARTHIK ." userId="62a047ea-99a3-445a-a127-bd8840139939" providerId="ADAL" clId="{B49A97E2-19EC-464E-9CD6-DE7B55C881A0}" dt="2024-08-01T16:45:27.247" v="242" actId="22"/>
          <ac:picMkLst>
            <pc:docMk/>
            <pc:sldMk cId="3965522540" sldId="2147472335"/>
            <ac:picMk id="3" creationId="{51C482B8-8DFC-747C-E205-0BB7844CBBBB}"/>
          </ac:picMkLst>
        </pc:picChg>
      </pc:sldChg>
      <pc:sldChg chg="add del">
        <pc:chgData name="ARUN KARTHIK ." userId="62a047ea-99a3-445a-a127-bd8840139939" providerId="ADAL" clId="{B49A97E2-19EC-464E-9CD6-DE7B55C881A0}" dt="2024-08-01T16:45:42.226" v="243" actId="47"/>
        <pc:sldMkLst>
          <pc:docMk/>
          <pc:sldMk cId="2229908646" sldId="2147472336"/>
        </pc:sldMkLst>
      </pc:sldChg>
      <pc:sldChg chg="new">
        <pc:chgData name="ARUN KARTHIK ." userId="62a047ea-99a3-445a-a127-bd8840139939" providerId="ADAL" clId="{B49A97E2-19EC-464E-9CD6-DE7B55C881A0}" dt="2024-08-03T06:43:20.918" v="245" actId="680"/>
        <pc:sldMkLst>
          <pc:docMk/>
          <pc:sldMk cId="4096845390" sldId="2147472336"/>
        </pc:sldMkLst>
      </pc:sldChg>
      <pc:sldChg chg="add del">
        <pc:chgData name="ARUN KARTHIK ." userId="62a047ea-99a3-445a-a127-bd8840139939" providerId="ADAL" clId="{B49A97E2-19EC-464E-9CD6-DE7B55C881A0}" dt="2024-08-01T16:45:42.686" v="244" actId="47"/>
        <pc:sldMkLst>
          <pc:docMk/>
          <pc:sldMk cId="1242633299" sldId="214747233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B49A97E2-19EC-464E-9CD6-DE7B55C881A0}" dt="2024-08-01T13:23:59.989" v="128" actId="47"/>
        <pc:sldMkLst>
          <pc:docMk/>
          <pc:sldMk cId="1071382573" sldId="214747236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77764760" sldId="2147472363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770342137" sldId="214747236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85375664" sldId="214747236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944827065" sldId="214747236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252232318" sldId="214747236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918518219" sldId="214747237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40426061" sldId="214747237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11280575" sldId="214747237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B49A97E2-19EC-464E-9CD6-DE7B55C881A0}" dt="2024-08-01T13:24:00.344" v="129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9D518A6F-27AF-407D-8571-53F1F7956782}"/>
    <pc:docChg chg="undo custSel addSld delSld modSld">
      <pc:chgData name="ARUN KARTHIK ." userId="62a047ea-99a3-445a-a127-bd8840139939" providerId="ADAL" clId="{9D518A6F-27AF-407D-8571-53F1F7956782}" dt="2024-11-24T07:12:59.950" v="1212"/>
      <pc:docMkLst>
        <pc:docMk/>
      </pc:docMkLst>
      <pc:sldChg chg="modSp mod">
        <pc:chgData name="ARUN KARTHIK ." userId="62a047ea-99a3-445a-a127-bd8840139939" providerId="ADAL" clId="{9D518A6F-27AF-407D-8571-53F1F7956782}" dt="2024-11-24T04:24:10.934" v="59" actId="114"/>
        <pc:sldMkLst>
          <pc:docMk/>
          <pc:sldMk cId="2487991735" sldId="256"/>
        </pc:sldMkLst>
        <pc:spChg chg="mod">
          <ac:chgData name="ARUN KARTHIK ." userId="62a047ea-99a3-445a-a127-bd8840139939" providerId="ADAL" clId="{9D518A6F-27AF-407D-8571-53F1F7956782}" dt="2024-11-24T04:24:10.934" v="59" actId="114"/>
          <ac:spMkLst>
            <pc:docMk/>
            <pc:sldMk cId="2487991735" sldId="256"/>
            <ac:spMk id="2" creationId="{C66BF95F-ED5D-7D14-004F-BB3F773AACDB}"/>
          </ac:spMkLst>
        </pc:spChg>
      </pc:sldChg>
      <pc:sldChg chg="addSp modSp mod">
        <pc:chgData name="ARUN KARTHIK ." userId="62a047ea-99a3-445a-a127-bd8840139939" providerId="ADAL" clId="{9D518A6F-27AF-407D-8571-53F1F7956782}" dt="2024-11-24T04:17:18.012" v="14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3" creationId="{3E88B5B6-3791-229E-7C31-7B6F52BCF142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4" creationId="{E4BB4642-B277-470E-B305-C72F6885336B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7" creationId="{0300D6B4-A8B7-2CC9-D9AE-F01DD49E8B79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8" creationId="{459668D2-9587-D7A6-21E4-B3B9DB5C3B9D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9" creationId="{A0B2A9AA-89AE-55E6-758D-44F561DE7DD7}"/>
          </ac:spMkLst>
        </pc:spChg>
        <pc:spChg chg="mod">
          <ac:chgData name="ARUN KARTHIK ." userId="62a047ea-99a3-445a-a127-bd8840139939" providerId="ADAL" clId="{9D518A6F-27AF-407D-8571-53F1F7956782}" dt="2024-11-24T04:17:14.480" v="3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9D518A6F-27AF-407D-8571-53F1F7956782}" dt="2024-11-24T04:17:18.012" v="14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9D518A6F-27AF-407D-8571-53F1F7956782}" dt="2024-11-24T04:17:09.208" v="2"/>
          <ac:spMkLst>
            <pc:docMk/>
            <pc:sldMk cId="2093432532" sldId="257"/>
            <ac:spMk id="69" creationId="{A16A813C-3AAD-0E63-1B88-AC268C859BCE}"/>
          </ac:spMkLst>
        </pc:spChg>
        <pc:grpChg chg="add mod">
          <ac:chgData name="ARUN KARTHIK ." userId="62a047ea-99a3-445a-a127-bd8840139939" providerId="ADAL" clId="{9D518A6F-27AF-407D-8571-53F1F7956782}" dt="2024-11-24T04:17:02.974" v="1" actId="1076"/>
          <ac:grpSpMkLst>
            <pc:docMk/>
            <pc:sldMk cId="2093432532" sldId="257"/>
            <ac:grpSpMk id="2" creationId="{C24D9A7B-0171-6A50-AFEA-61E877AE2FCE}"/>
          </ac:grpSpMkLst>
        </pc:grp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5" creationId="{A2805359-24E0-0AFC-E7F0-257E89BB06CE}"/>
          </ac:cxnSpMkLst>
        </pc:cxn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6" creationId="{4CACB1A2-3CD5-AB98-75B7-D46BEA3C7158}"/>
          </ac:cxnSpMkLst>
        </pc:cxnChg>
      </pc:sldChg>
      <pc:sldChg chg="addSp delSp modSp mod modNotesTx">
        <pc:chgData name="ARUN KARTHIK ." userId="62a047ea-99a3-445a-a127-bd8840139939" providerId="ADAL" clId="{9D518A6F-27AF-407D-8571-53F1F7956782}" dt="2024-11-24T06:04:02.366" v="1187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" creationId="{EFC5A70D-A29B-14F7-E94B-A596ECAC9DF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3" creationId="{43A2FC24-8754-33E3-625D-31990F19F173}"/>
          </ac:spMkLst>
        </pc:spChg>
        <pc:spChg chg="mod">
          <ac:chgData name="ARUN KARTHIK ." userId="62a047ea-99a3-445a-a127-bd8840139939" providerId="ADAL" clId="{9D518A6F-27AF-407D-8571-53F1F7956782}" dt="2024-11-24T04:17:34.207" v="31" actId="20577"/>
          <ac:spMkLst>
            <pc:docMk/>
            <pc:sldMk cId="603800340" sldId="2147472319"/>
            <ac:spMk id="4" creationId="{B005B3F8-E38A-C389-2B2E-1BBC6C382B91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6" creationId="{0CF5BAA9-F925-32F3-A4EB-4A876E2A78B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7" creationId="{5907145C-ECEC-4FF4-E360-8225CB4434F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8" creationId="{C49B2A86-1678-1FAB-6961-E496DA78824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9" creationId="{F4B66460-EEDB-7CA2-E095-56C82AE9FCFE}"/>
          </ac:spMkLst>
        </pc:spChg>
        <pc:spChg chg="add mod">
          <ac:chgData name="ARUN KARTHIK ." userId="62a047ea-99a3-445a-a127-bd8840139939" providerId="ADAL" clId="{9D518A6F-27AF-407D-8571-53F1F7956782}" dt="2024-11-24T06:03:00.989" v="1113" actId="6549"/>
          <ac:spMkLst>
            <pc:docMk/>
            <pc:sldMk cId="603800340" sldId="2147472319"/>
            <ac:spMk id="10" creationId="{155F9E36-4DEE-EAAF-9A6D-9CA04AAC4ED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1" creationId="{8C540650-2FEB-D515-11BF-262520EEC5A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2" creationId="{E18AFC68-6D71-FA6C-9C62-640B7C3EE6E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3" creationId="{75A14B15-B015-C6A5-9126-AC8BCFBC3ADB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4" creationId="{DFAA2FB2-DC55-9A54-6E41-D9AAF29503A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5" creationId="{F08CC29E-1229-A412-E98F-A4F16C6F8281}"/>
          </ac:spMkLst>
        </pc:spChg>
        <pc:spChg chg="add mod">
          <ac:chgData name="ARUN KARTHIK ." userId="62a047ea-99a3-445a-a127-bd8840139939" providerId="ADAL" clId="{9D518A6F-27AF-407D-8571-53F1F7956782}" dt="2024-11-24T06:04:02.366" v="1187" actId="20577"/>
          <ac:spMkLst>
            <pc:docMk/>
            <pc:sldMk cId="603800340" sldId="2147472319"/>
            <ac:spMk id="16" creationId="{97E823C4-31BE-790A-ED33-B4D63521191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7" creationId="{E3D2D82B-4EE0-1155-5A75-A8512F7CC9D5}"/>
          </ac:spMkLst>
        </pc:spChg>
        <pc:spChg chg="add del mod">
          <ac:chgData name="ARUN KARTHIK ." userId="62a047ea-99a3-445a-a127-bd8840139939" providerId="ADAL" clId="{9D518A6F-27AF-407D-8571-53F1F7956782}" dt="2024-11-24T06:03:03.234" v="1114" actId="478"/>
          <ac:spMkLst>
            <pc:docMk/>
            <pc:sldMk cId="603800340" sldId="2147472319"/>
            <ac:spMk id="18" creationId="{0893F64E-923E-C67C-59CA-E5B974B9CA02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9" creationId="{2772C00B-B48E-CE59-4595-E4E5F603D72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0" creationId="{3DF3A525-3FAD-303C-FFE2-2332D8CFD2EF}"/>
          </ac:spMkLst>
        </pc:spChg>
        <pc:spChg chg="add mod">
          <ac:chgData name="ARUN KARTHIK ." userId="62a047ea-99a3-445a-a127-bd8840139939" providerId="ADAL" clId="{9D518A6F-27AF-407D-8571-53F1F7956782}" dt="2024-11-24T05:01:39.031" v="307" actId="1076"/>
          <ac:spMkLst>
            <pc:docMk/>
            <pc:sldMk cId="603800340" sldId="2147472319"/>
            <ac:spMk id="21" creationId="{69E3C754-D869-EA0A-1C67-05A4AF44C80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2" creationId="{1C757862-5E7C-6C3E-2F9E-240EE36014EF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3" creationId="{500C387C-11D3-A108-E509-89D9A7A2B0FB}"/>
          </ac:spMkLst>
        </pc:spChg>
        <pc:spChg chg="add mod">
          <ac:chgData name="ARUN KARTHIK ." userId="62a047ea-99a3-445a-a127-bd8840139939" providerId="ADAL" clId="{9D518A6F-27AF-407D-8571-53F1F7956782}" dt="2024-11-24T06:03:27.287" v="1119" actId="1076"/>
          <ac:spMkLst>
            <pc:docMk/>
            <pc:sldMk cId="603800340" sldId="2147472319"/>
            <ac:spMk id="53" creationId="{8B87123D-3266-2530-3BFD-7BD5F1A76F78}"/>
          </ac:spMkLst>
        </pc:spChg>
        <pc:picChg chg="del">
          <ac:chgData name="ARUN KARTHIK ." userId="62a047ea-99a3-445a-a127-bd8840139939" providerId="ADAL" clId="{9D518A6F-27AF-407D-8571-53F1F7956782}" dt="2024-11-24T04:17:36.031" v="32" actId="478"/>
          <ac:picMkLst>
            <pc:docMk/>
            <pc:sldMk cId="603800340" sldId="2147472319"/>
            <ac:picMk id="5" creationId="{BED0B64B-AAB5-0BAF-8933-C819E8052C7C}"/>
          </ac:picMkLst>
        </pc:pic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5" creationId="{252D7483-C4B9-3E4D-EC25-985801F7E462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6" creationId="{EF7004CA-0293-61DE-A5C3-AE0A612B057F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7" creationId="{38B1F43B-E591-4B2E-CA12-E2682BEF2440}"/>
          </ac:cxnSpMkLst>
        </pc:cxnChg>
        <pc:cxnChg chg="add del mod">
          <ac:chgData name="ARUN KARTHIK ." userId="62a047ea-99a3-445a-a127-bd8840139939" providerId="ADAL" clId="{9D518A6F-27AF-407D-8571-53F1F7956782}" dt="2024-11-24T06:03:05.361" v="1115" actId="478"/>
          <ac:cxnSpMkLst>
            <pc:docMk/>
            <pc:sldMk cId="603800340" sldId="2147472319"/>
            <ac:cxnSpMk id="28" creationId="{F46C41F6-7475-90BA-11DC-15791B15F08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9" creationId="{8840967B-B579-12C8-CB06-49393E54367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0" creationId="{F0018103-FC11-2A7B-9CA2-F264B9F8E187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1" creationId="{1EA94930-5E68-2DE1-48C8-4E18A369A773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2" creationId="{CE8CEEEF-D37B-DB08-4567-F0810CC99464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3" creationId="{FE5EA137-A3E6-0FD6-47E4-39ECB1CA01CB}"/>
          </ac:cxnSpMkLst>
        </pc:cxnChg>
        <pc:cxnChg chg="add mod">
          <ac:chgData name="ARUN KARTHIK ." userId="62a047ea-99a3-445a-a127-bd8840139939" providerId="ADAL" clId="{9D518A6F-27AF-407D-8571-53F1F7956782}" dt="2024-11-24T06:03:37.962" v="1121" actId="1076"/>
          <ac:cxnSpMkLst>
            <pc:docMk/>
            <pc:sldMk cId="603800340" sldId="2147472319"/>
            <ac:cxnSpMk id="54" creationId="{7478434C-ADB2-5FA5-4608-B71CCA6DCB10}"/>
          </ac:cxnSpMkLst>
        </pc:cxnChg>
      </pc:sldChg>
      <pc:sldChg chg="modNotesTx">
        <pc:chgData name="ARUN KARTHIK ." userId="62a047ea-99a3-445a-a127-bd8840139939" providerId="ADAL" clId="{9D518A6F-27AF-407D-8571-53F1F7956782}" dt="2024-11-24T04:21:52.441" v="35" actId="20577"/>
        <pc:sldMkLst>
          <pc:docMk/>
          <pc:sldMk cId="333753960" sldId="2147472320"/>
        </pc:sldMkLst>
      </pc:sldChg>
      <pc:sldChg chg="modNotesTx">
        <pc:chgData name="ARUN KARTHIK ." userId="62a047ea-99a3-445a-a127-bd8840139939" providerId="ADAL" clId="{9D518A6F-27AF-407D-8571-53F1F7956782}" dt="2024-11-24T04:21:55.825" v="36" actId="20577"/>
        <pc:sldMkLst>
          <pc:docMk/>
          <pc:sldMk cId="2086721653" sldId="2147472321"/>
        </pc:sldMkLst>
      </pc:sldChg>
      <pc:sldChg chg="addSp modNotesTx">
        <pc:chgData name="ARUN KARTHIK ." userId="62a047ea-99a3-445a-a127-bd8840139939" providerId="ADAL" clId="{9D518A6F-27AF-407D-8571-53F1F7956782}" dt="2024-11-24T07:12:59.950" v="1212"/>
        <pc:sldMkLst>
          <pc:docMk/>
          <pc:sldMk cId="1185567386" sldId="2147472322"/>
        </pc:sldMkLst>
        <pc:inkChg chg="add">
          <ac:chgData name="ARUN KARTHIK ." userId="62a047ea-99a3-445a-a127-bd8840139939" providerId="ADAL" clId="{9D518A6F-27AF-407D-8571-53F1F7956782}" dt="2024-11-24T07:01:54.615" v="1202"/>
          <ac:inkMkLst>
            <pc:docMk/>
            <pc:sldMk cId="1185567386" sldId="2147472322"/>
            <ac:inkMk id="2" creationId="{1089FE3C-5E94-9BEF-1E8A-1F83685FEEA0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185567386" sldId="2147472322"/>
            <ac:inkMk id="5" creationId="{84689428-5793-2E0F-F32A-FC474DA98C9D}"/>
          </ac:inkMkLst>
        </pc:inkChg>
      </pc:sldChg>
      <pc:sldChg chg="modNotesTx">
        <pc:chgData name="ARUN KARTHIK ." userId="62a047ea-99a3-445a-a127-bd8840139939" providerId="ADAL" clId="{9D518A6F-27AF-407D-8571-53F1F7956782}" dt="2024-11-24T04:22:05.090" v="39" actId="20577"/>
        <pc:sldMkLst>
          <pc:docMk/>
          <pc:sldMk cId="1808161733" sldId="2147472323"/>
        </pc:sldMkLst>
      </pc:sldChg>
      <pc:sldChg chg="modNotesTx">
        <pc:chgData name="ARUN KARTHIK ." userId="62a047ea-99a3-445a-a127-bd8840139939" providerId="ADAL" clId="{9D518A6F-27AF-407D-8571-53F1F7956782}" dt="2024-11-24T04:22:08.474" v="40" actId="20577"/>
        <pc:sldMkLst>
          <pc:docMk/>
          <pc:sldMk cId="705738092" sldId="2147472324"/>
        </pc:sldMkLst>
      </pc:sldChg>
      <pc:sldChg chg="modNotesTx">
        <pc:chgData name="ARUN KARTHIK ." userId="62a047ea-99a3-445a-a127-bd8840139939" providerId="ADAL" clId="{9D518A6F-27AF-407D-8571-53F1F7956782}" dt="2024-11-24T04:22:10.711" v="41" actId="20577"/>
        <pc:sldMkLst>
          <pc:docMk/>
          <pc:sldMk cId="984186470" sldId="2147472325"/>
        </pc:sldMkLst>
      </pc:sldChg>
      <pc:sldChg chg="modNotesTx">
        <pc:chgData name="ARUN KARTHIK ." userId="62a047ea-99a3-445a-a127-bd8840139939" providerId="ADAL" clId="{9D518A6F-27AF-407D-8571-53F1F7956782}" dt="2024-11-24T04:22:12.771" v="42" actId="20577"/>
        <pc:sldMkLst>
          <pc:docMk/>
          <pc:sldMk cId="489599674" sldId="2147472326"/>
        </pc:sldMkLst>
      </pc:sldChg>
      <pc:sldChg chg="modNotesTx">
        <pc:chgData name="ARUN KARTHIK ." userId="62a047ea-99a3-445a-a127-bd8840139939" providerId="ADAL" clId="{9D518A6F-27AF-407D-8571-53F1F7956782}" dt="2024-11-24T04:22:15.025" v="43" actId="20577"/>
        <pc:sldMkLst>
          <pc:docMk/>
          <pc:sldMk cId="3266861773" sldId="2147472327"/>
        </pc:sldMkLst>
      </pc:sldChg>
      <pc:sldChg chg="modNotesTx">
        <pc:chgData name="ARUN KARTHIK ." userId="62a047ea-99a3-445a-a127-bd8840139939" providerId="ADAL" clId="{9D518A6F-27AF-407D-8571-53F1F7956782}" dt="2024-11-24T04:22:18.226" v="44" actId="20577"/>
        <pc:sldMkLst>
          <pc:docMk/>
          <pc:sldMk cId="1258962195" sldId="2147472328"/>
        </pc:sldMkLst>
      </pc:sldChg>
      <pc:sldChg chg="modNotesTx">
        <pc:chgData name="ARUN KARTHIK ." userId="62a047ea-99a3-445a-a127-bd8840139939" providerId="ADAL" clId="{9D518A6F-27AF-407D-8571-53F1F7956782}" dt="2024-11-24T04:22:21.306" v="45" actId="20577"/>
        <pc:sldMkLst>
          <pc:docMk/>
          <pc:sldMk cId="467022943" sldId="2147472329"/>
        </pc:sldMkLst>
      </pc:sldChg>
      <pc:sldChg chg="modNotesTx">
        <pc:chgData name="ARUN KARTHIK ." userId="62a047ea-99a3-445a-a127-bd8840139939" providerId="ADAL" clId="{9D518A6F-27AF-407D-8571-53F1F7956782}" dt="2024-11-24T04:21:58.757" v="37" actId="20577"/>
        <pc:sldMkLst>
          <pc:docMk/>
          <pc:sldMk cId="4159721686" sldId="2147472330"/>
        </pc:sldMkLst>
      </pc:sldChg>
      <pc:sldChg chg="modNotesTx">
        <pc:chgData name="ARUN KARTHIK ." userId="62a047ea-99a3-445a-a127-bd8840139939" providerId="ADAL" clId="{9D518A6F-27AF-407D-8571-53F1F7956782}" dt="2024-11-24T04:22:23.895" v="46" actId="20577"/>
        <pc:sldMkLst>
          <pc:docMk/>
          <pc:sldMk cId="1847253262" sldId="2147472331"/>
        </pc:sldMkLst>
      </pc:sldChg>
      <pc:sldChg chg="modNotesTx">
        <pc:chgData name="ARUN KARTHIK ." userId="62a047ea-99a3-445a-a127-bd8840139939" providerId="ADAL" clId="{9D518A6F-27AF-407D-8571-53F1F7956782}" dt="2024-11-24T04:22:26.499" v="47" actId="20577"/>
        <pc:sldMkLst>
          <pc:docMk/>
          <pc:sldMk cId="679888545" sldId="2147472332"/>
        </pc:sldMkLst>
      </pc:sldChg>
      <pc:sldChg chg="modNotesTx">
        <pc:chgData name="ARUN KARTHIK ." userId="62a047ea-99a3-445a-a127-bd8840139939" providerId="ADAL" clId="{9D518A6F-27AF-407D-8571-53F1F7956782}" dt="2024-11-24T04:22:28.782" v="48" actId="20577"/>
        <pc:sldMkLst>
          <pc:docMk/>
          <pc:sldMk cId="3824863697" sldId="2147472333"/>
        </pc:sldMkLst>
      </pc:sldChg>
      <pc:sldChg chg="modNotesTx">
        <pc:chgData name="ARUN KARTHIK ." userId="62a047ea-99a3-445a-a127-bd8840139939" providerId="ADAL" clId="{9D518A6F-27AF-407D-8571-53F1F7956782}" dt="2024-11-24T04:22:31.747" v="49" actId="20577"/>
        <pc:sldMkLst>
          <pc:docMk/>
          <pc:sldMk cId="2763513171" sldId="2147472334"/>
        </pc:sldMkLst>
      </pc:sldChg>
      <pc:sldChg chg="modNotesTx">
        <pc:chgData name="ARUN KARTHIK ." userId="62a047ea-99a3-445a-a127-bd8840139939" providerId="ADAL" clId="{9D518A6F-27AF-407D-8571-53F1F7956782}" dt="2024-11-24T04:22:34.687" v="50" actId="20577"/>
        <pc:sldMkLst>
          <pc:docMk/>
          <pc:sldMk cId="3965522540" sldId="2147472335"/>
        </pc:sldMkLst>
      </pc:sldChg>
      <pc:sldChg chg="del">
        <pc:chgData name="ARUN KARTHIK ." userId="62a047ea-99a3-445a-a127-bd8840139939" providerId="ADAL" clId="{9D518A6F-27AF-407D-8571-53F1F7956782}" dt="2024-11-24T04:17:28.267" v="16" actId="47"/>
        <pc:sldMkLst>
          <pc:docMk/>
          <pc:sldMk cId="4096845390" sldId="2147472336"/>
        </pc:sldMkLst>
      </pc:sldChg>
      <pc:sldChg chg="addSp add modNotesTx">
        <pc:chgData name="ARUN KARTHIK ." userId="62a047ea-99a3-445a-a127-bd8840139939" providerId="ADAL" clId="{9D518A6F-27AF-407D-8571-53F1F7956782}" dt="2024-11-24T06:58:53.932" v="1201"/>
        <pc:sldMkLst>
          <pc:docMk/>
          <pc:sldMk cId="2728948513" sldId="2147472337"/>
        </pc:sldMkLst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728948513" sldId="2147472337"/>
            <ac:inkMk id="2" creationId="{A3DA7FCA-36F7-16A7-AF68-632FFF0B3F2A}"/>
          </ac:inkMkLst>
        </pc:inkChg>
      </pc:sldChg>
      <pc:sldChg chg="modSp new del mod">
        <pc:chgData name="ARUN KARTHIK ." userId="62a047ea-99a3-445a-a127-bd8840139939" providerId="ADAL" clId="{9D518A6F-27AF-407D-8571-53F1F7956782}" dt="2024-11-24T06:07:41.857" v="1190" actId="47"/>
        <pc:sldMkLst>
          <pc:docMk/>
          <pc:sldMk cId="3488020631" sldId="2147472338"/>
        </pc:sldMkLst>
        <pc:spChg chg="mod">
          <ac:chgData name="ARUN KARTHIK ." userId="62a047ea-99a3-445a-a127-bd8840139939" providerId="ADAL" clId="{9D518A6F-27AF-407D-8571-53F1F7956782}" dt="2024-11-24T05:15:00.111" v="429" actId="20577"/>
          <ac:spMkLst>
            <pc:docMk/>
            <pc:sldMk cId="3488020631" sldId="2147472338"/>
            <ac:spMk id="2" creationId="{AAD94C0B-A30A-B70E-CB84-68DEB709849A}"/>
          </ac:spMkLst>
        </pc:spChg>
      </pc:sldChg>
      <pc:sldChg chg="modSp new mod">
        <pc:chgData name="ARUN KARTHIK ." userId="62a047ea-99a3-445a-a127-bd8840139939" providerId="ADAL" clId="{9D518A6F-27AF-407D-8571-53F1F7956782}" dt="2024-11-24T05:40:50.230" v="707" actId="15"/>
        <pc:sldMkLst>
          <pc:docMk/>
          <pc:sldMk cId="1593848657" sldId="2147472339"/>
        </pc:sldMkLst>
        <pc:spChg chg="mod">
          <ac:chgData name="ARUN KARTHIK ." userId="62a047ea-99a3-445a-a127-bd8840139939" providerId="ADAL" clId="{9D518A6F-27AF-407D-8571-53F1F7956782}" dt="2024-11-24T05:37:46.363" v="586" actId="20577"/>
          <ac:spMkLst>
            <pc:docMk/>
            <pc:sldMk cId="1593848657" sldId="2147472339"/>
            <ac:spMk id="2" creationId="{CAFF9D06-F881-2C7F-A74D-C0B867397AA8}"/>
          </ac:spMkLst>
        </pc:spChg>
        <pc:spChg chg="mod">
          <ac:chgData name="ARUN KARTHIK ." userId="62a047ea-99a3-445a-a127-bd8840139939" providerId="ADAL" clId="{9D518A6F-27AF-407D-8571-53F1F7956782}" dt="2024-11-24T05:40:50.230" v="707" actId="15"/>
          <ac:spMkLst>
            <pc:docMk/>
            <pc:sldMk cId="1593848657" sldId="2147472339"/>
            <ac:spMk id="3" creationId="{7B03A3C8-BEF3-A5CC-9D3D-007D17CE3DDE}"/>
          </ac:spMkLst>
        </pc:spChg>
      </pc:sldChg>
      <pc:sldChg chg="addSp delSp modSp add mod">
        <pc:chgData name="ARUN KARTHIK ." userId="62a047ea-99a3-445a-a127-bd8840139939" providerId="ADAL" clId="{9D518A6F-27AF-407D-8571-53F1F7956782}" dt="2024-11-24T05:59:37.162" v="1112" actId="1076"/>
        <pc:sldMkLst>
          <pc:docMk/>
          <pc:sldMk cId="2256280066" sldId="2147472340"/>
        </pc:sldMkLst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2" creationId="{F43C2A84-9755-1CF6-1B9A-DCDF1208D69B}"/>
          </ac:spMkLst>
        </pc:spChg>
        <pc:spChg chg="mod">
          <ac:chgData name="ARUN KARTHIK ." userId="62a047ea-99a3-445a-a127-bd8840139939" providerId="ADAL" clId="{9D518A6F-27AF-407D-8571-53F1F7956782}" dt="2024-11-24T05:48:51.407" v="823" actId="20577"/>
          <ac:spMkLst>
            <pc:docMk/>
            <pc:sldMk cId="2256280066" sldId="2147472340"/>
            <ac:spMk id="3" creationId="{AF0C7946-A70F-F4EE-0788-125BBC616465}"/>
          </ac:spMkLst>
        </pc:spChg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6" creationId="{5F39527E-A610-7E1C-C66C-B8A57028B33B}"/>
          </ac:spMkLst>
        </pc:spChg>
        <pc:spChg chg="mod">
          <ac:chgData name="ARUN KARTHIK ." userId="62a047ea-99a3-445a-a127-bd8840139939" providerId="ADAL" clId="{9D518A6F-27AF-407D-8571-53F1F7956782}" dt="2024-11-24T05:48:52.703" v="824" actId="20577"/>
          <ac:spMkLst>
            <pc:docMk/>
            <pc:sldMk cId="2256280066" sldId="2147472340"/>
            <ac:spMk id="7" creationId="{01FC212F-7310-959B-0DDC-E56D84F873B8}"/>
          </ac:spMkLst>
        </pc:spChg>
        <pc:spChg chg="mod">
          <ac:chgData name="ARUN KARTHIK ." userId="62a047ea-99a3-445a-a127-bd8840139939" providerId="ADAL" clId="{9D518A6F-27AF-407D-8571-53F1F7956782}" dt="2024-11-24T05:48:06.374" v="737" actId="20577"/>
          <ac:spMkLst>
            <pc:docMk/>
            <pc:sldMk cId="2256280066" sldId="2147472340"/>
            <ac:spMk id="8" creationId="{D920D92E-74D3-C1AC-3C3F-6649FB5B9C6B}"/>
          </ac:spMkLst>
        </pc:spChg>
        <pc:spChg chg="mod">
          <ac:chgData name="ARUN KARTHIK ." userId="62a047ea-99a3-445a-a127-bd8840139939" providerId="ADAL" clId="{9D518A6F-27AF-407D-8571-53F1F7956782}" dt="2024-11-24T05:48:54.041" v="825" actId="20577"/>
          <ac:spMkLst>
            <pc:docMk/>
            <pc:sldMk cId="2256280066" sldId="2147472340"/>
            <ac:spMk id="9" creationId="{9B4950D5-7DBC-08BB-9FB8-298649752FDB}"/>
          </ac:spMkLst>
        </pc:spChg>
        <pc:spChg chg="mod">
          <ac:chgData name="ARUN KARTHIK ." userId="62a047ea-99a3-445a-a127-bd8840139939" providerId="ADAL" clId="{9D518A6F-27AF-407D-8571-53F1F7956782}" dt="2024-11-24T05:48:20.894" v="762" actId="14100"/>
          <ac:spMkLst>
            <pc:docMk/>
            <pc:sldMk cId="2256280066" sldId="2147472340"/>
            <ac:spMk id="10" creationId="{2489B69C-36A7-5E00-C9DD-92A420F199F6}"/>
          </ac:spMkLst>
        </pc:spChg>
        <pc:spChg chg="mod">
          <ac:chgData name="ARUN KARTHIK ." userId="62a047ea-99a3-445a-a127-bd8840139939" providerId="ADAL" clId="{9D518A6F-27AF-407D-8571-53F1F7956782}" dt="2024-11-24T05:48:55.166" v="826" actId="20577"/>
          <ac:spMkLst>
            <pc:docMk/>
            <pc:sldMk cId="2256280066" sldId="2147472340"/>
            <ac:spMk id="11" creationId="{5BDB03EC-4035-03D4-FE8A-4FC1B012DBC4}"/>
          </ac:spMkLst>
        </pc:spChg>
        <pc:spChg chg="mod">
          <ac:chgData name="ARUN KARTHIK ." userId="62a047ea-99a3-445a-a127-bd8840139939" providerId="ADAL" clId="{9D518A6F-27AF-407D-8571-53F1F7956782}" dt="2024-11-24T05:55:16.418" v="1080" actId="1076"/>
          <ac:spMkLst>
            <pc:docMk/>
            <pc:sldMk cId="2256280066" sldId="2147472340"/>
            <ac:spMk id="12" creationId="{453683D5-0F20-3DF4-96EB-8B355FAFABBA}"/>
          </ac:spMkLst>
        </pc:spChg>
        <pc:spChg chg="mod">
          <ac:chgData name="ARUN KARTHIK ." userId="62a047ea-99a3-445a-a127-bd8840139939" providerId="ADAL" clId="{9D518A6F-27AF-407D-8571-53F1F7956782}" dt="2024-11-24T05:48:56.679" v="827" actId="20577"/>
          <ac:spMkLst>
            <pc:docMk/>
            <pc:sldMk cId="2256280066" sldId="2147472340"/>
            <ac:spMk id="13" creationId="{BFD3E8D5-0481-7DE3-1CFF-4B2DC9D9DE83}"/>
          </ac:spMkLst>
        </pc:spChg>
        <pc:spChg chg="mod">
          <ac:chgData name="ARUN KARTHIK ." userId="62a047ea-99a3-445a-a127-bd8840139939" providerId="ADAL" clId="{9D518A6F-27AF-407D-8571-53F1F7956782}" dt="2024-11-24T05:55:06.861" v="1078" actId="1076"/>
          <ac:spMkLst>
            <pc:docMk/>
            <pc:sldMk cId="2256280066" sldId="2147472340"/>
            <ac:spMk id="14" creationId="{1BEB95E5-B2C9-513C-4797-D9CA60BEDE8D}"/>
          </ac:spMkLst>
        </pc:spChg>
        <pc:spChg chg="mod">
          <ac:chgData name="ARUN KARTHIK ." userId="62a047ea-99a3-445a-a127-bd8840139939" providerId="ADAL" clId="{9D518A6F-27AF-407D-8571-53F1F7956782}" dt="2024-11-24T05:48:57.826" v="828" actId="20577"/>
          <ac:spMkLst>
            <pc:docMk/>
            <pc:sldMk cId="2256280066" sldId="2147472340"/>
            <ac:spMk id="15" creationId="{7CEFD272-5BAA-111B-F0F1-AFD3C301DCAD}"/>
          </ac:spMkLst>
        </pc:spChg>
        <pc:spChg chg="mod">
          <ac:chgData name="ARUN KARTHIK ." userId="62a047ea-99a3-445a-a127-bd8840139939" providerId="ADAL" clId="{9D518A6F-27AF-407D-8571-53F1F7956782}" dt="2024-11-24T05:48:40.769" v="805" actId="20577"/>
          <ac:spMkLst>
            <pc:docMk/>
            <pc:sldMk cId="2256280066" sldId="2147472340"/>
            <ac:spMk id="16" creationId="{D5E68089-2523-B9CA-97D7-94B045EB7427}"/>
          </ac:spMkLst>
        </pc:spChg>
        <pc:spChg chg="mod">
          <ac:chgData name="ARUN KARTHIK ." userId="62a047ea-99a3-445a-a127-bd8840139939" providerId="ADAL" clId="{9D518A6F-27AF-407D-8571-53F1F7956782}" dt="2024-11-24T05:48:59.298" v="829" actId="20577"/>
          <ac:spMkLst>
            <pc:docMk/>
            <pc:sldMk cId="2256280066" sldId="2147472340"/>
            <ac:spMk id="17" creationId="{5152FAD2-93BE-E124-EE72-42292FE0DE21}"/>
          </ac:spMkLst>
        </pc:spChg>
        <pc:spChg chg="mod">
          <ac:chgData name="ARUN KARTHIK ." userId="62a047ea-99a3-445a-a127-bd8840139939" providerId="ADAL" clId="{9D518A6F-27AF-407D-8571-53F1F7956782}" dt="2024-11-24T05:55:56.291" v="1084" actId="1076"/>
          <ac:spMkLst>
            <pc:docMk/>
            <pc:sldMk cId="2256280066" sldId="2147472340"/>
            <ac:spMk id="18" creationId="{9D698390-9E33-431F-F10E-3DED96B52DB8}"/>
          </ac:spMkLst>
        </pc:spChg>
        <pc:spChg chg="mod">
          <ac:chgData name="ARUN KARTHIK ." userId="62a047ea-99a3-445a-a127-bd8840139939" providerId="ADAL" clId="{9D518A6F-27AF-407D-8571-53F1F7956782}" dt="2024-11-24T05:49:00.362" v="830" actId="20577"/>
          <ac:spMkLst>
            <pc:docMk/>
            <pc:sldMk cId="2256280066" sldId="2147472340"/>
            <ac:spMk id="19" creationId="{DD490C81-5A80-EF59-FF63-AE79C3FEE1B7}"/>
          </ac:spMkLst>
        </pc:spChg>
        <pc:spChg chg="mod">
          <ac:chgData name="ARUN KARTHIK ." userId="62a047ea-99a3-445a-a127-bd8840139939" providerId="ADAL" clId="{9D518A6F-27AF-407D-8571-53F1F7956782}" dt="2024-11-24T05:49:14.422" v="862" actId="20577"/>
          <ac:spMkLst>
            <pc:docMk/>
            <pc:sldMk cId="2256280066" sldId="2147472340"/>
            <ac:spMk id="20" creationId="{3253F2B2-9B5E-C182-B34D-2BF4955F43EF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2" creationId="{A4CE3C4D-7360-6FAF-AC68-9494F9233AB9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3" creationId="{EEE79E0C-B6BC-618D-E09B-A9155FBD00B0}"/>
          </ac:spMkLst>
        </pc:spChg>
        <pc:spChg chg="add mod">
          <ac:chgData name="ARUN KARTHIK ." userId="62a047ea-99a3-445a-a127-bd8840139939" providerId="ADAL" clId="{9D518A6F-27AF-407D-8571-53F1F7956782}" dt="2024-11-24T05:58:48.909" v="1099" actId="1076"/>
          <ac:spMkLst>
            <pc:docMk/>
            <pc:sldMk cId="2256280066" sldId="2147472340"/>
            <ac:spMk id="35" creationId="{F9C18D10-2D71-8910-666D-A95FAC03A0C6}"/>
          </ac:spMkLst>
        </pc:spChg>
        <pc:spChg chg="add mod">
          <ac:chgData name="ARUN KARTHIK ." userId="62a047ea-99a3-445a-a127-bd8840139939" providerId="ADAL" clId="{9D518A6F-27AF-407D-8571-53F1F7956782}" dt="2024-11-24T05:51:29.667" v="1012" actId="20577"/>
          <ac:spMkLst>
            <pc:docMk/>
            <pc:sldMk cId="2256280066" sldId="2147472340"/>
            <ac:spMk id="36" creationId="{36BB3A1E-A5EE-7DDC-FE8A-80A5066EE082}"/>
          </ac:spMkLst>
        </pc:spChg>
        <pc:spChg chg="add mod">
          <ac:chgData name="ARUN KARTHIK ." userId="62a047ea-99a3-445a-a127-bd8840139939" providerId="ADAL" clId="{9D518A6F-27AF-407D-8571-53F1F7956782}" dt="2024-11-24T05:49:26.104" v="865" actId="20577"/>
          <ac:spMkLst>
            <pc:docMk/>
            <pc:sldMk cId="2256280066" sldId="2147472340"/>
            <ac:spMk id="37" creationId="{997AC774-24CE-2D2D-8905-AA60A4499828}"/>
          </ac:spMkLst>
        </pc:spChg>
        <pc:spChg chg="add mod">
          <ac:chgData name="ARUN KARTHIK ." userId="62a047ea-99a3-445a-a127-bd8840139939" providerId="ADAL" clId="{9D518A6F-27AF-407D-8571-53F1F7956782}" dt="2024-11-24T05:51:46.254" v="1038" actId="6549"/>
          <ac:spMkLst>
            <pc:docMk/>
            <pc:sldMk cId="2256280066" sldId="2147472340"/>
            <ac:spMk id="38" creationId="{DE9F36F4-D745-5D25-3352-A8BF32769501}"/>
          </ac:spMkLst>
        </pc:spChg>
        <pc:spChg chg="add mod">
          <ac:chgData name="ARUN KARTHIK ." userId="62a047ea-99a3-445a-a127-bd8840139939" providerId="ADAL" clId="{9D518A6F-27AF-407D-8571-53F1F7956782}" dt="2024-11-24T05:49:44.091" v="886" actId="313"/>
          <ac:spMkLst>
            <pc:docMk/>
            <pc:sldMk cId="2256280066" sldId="2147472340"/>
            <ac:spMk id="39" creationId="{5B6AD8BC-3A64-9993-0945-287017D69522}"/>
          </ac:spMkLst>
        </pc:spChg>
        <pc:spChg chg="add mod">
          <ac:chgData name="ARUN KARTHIK ." userId="62a047ea-99a3-445a-a127-bd8840139939" providerId="ADAL" clId="{9D518A6F-27AF-407D-8571-53F1F7956782}" dt="2024-11-24T05:51:49.052" v="1039" actId="20577"/>
          <ac:spMkLst>
            <pc:docMk/>
            <pc:sldMk cId="2256280066" sldId="2147472340"/>
            <ac:spMk id="40" creationId="{A5727AE5-C5AC-5B47-27A5-58719FB79A00}"/>
          </ac:spMkLst>
        </pc:spChg>
        <pc:spChg chg="add mod">
          <ac:chgData name="ARUN KARTHIK ." userId="62a047ea-99a3-445a-a127-bd8840139939" providerId="ADAL" clId="{9D518A6F-27AF-407D-8571-53F1F7956782}" dt="2024-11-24T05:50:02.318" v="902" actId="20577"/>
          <ac:spMkLst>
            <pc:docMk/>
            <pc:sldMk cId="2256280066" sldId="2147472340"/>
            <ac:spMk id="41" creationId="{5541B8B1-8444-79C7-CB3B-218E497B313E}"/>
          </ac:spMkLst>
        </pc:spChg>
        <pc:spChg chg="add mod">
          <ac:chgData name="ARUN KARTHIK ." userId="62a047ea-99a3-445a-a127-bd8840139939" providerId="ADAL" clId="{9D518A6F-27AF-407D-8571-53F1F7956782}" dt="2024-11-24T05:51:44.526" v="1037" actId="20577"/>
          <ac:spMkLst>
            <pc:docMk/>
            <pc:sldMk cId="2256280066" sldId="2147472340"/>
            <ac:spMk id="42" creationId="{3F14DB53-5331-E49A-FC8D-F8C0D5175973}"/>
          </ac:spMkLst>
        </pc:spChg>
        <pc:spChg chg="add mod">
          <ac:chgData name="ARUN KARTHIK ." userId="62a047ea-99a3-445a-a127-bd8840139939" providerId="ADAL" clId="{9D518A6F-27AF-407D-8571-53F1F7956782}" dt="2024-11-24T05:50:16.830" v="919" actId="20577"/>
          <ac:spMkLst>
            <pc:docMk/>
            <pc:sldMk cId="2256280066" sldId="2147472340"/>
            <ac:spMk id="43" creationId="{A5602D39-C6D8-8407-6A75-E94F790E0C36}"/>
          </ac:spMkLst>
        </pc:spChg>
        <pc:spChg chg="add mod">
          <ac:chgData name="ARUN KARTHIK ." userId="62a047ea-99a3-445a-a127-bd8840139939" providerId="ADAL" clId="{9D518A6F-27AF-407D-8571-53F1F7956782}" dt="2024-11-24T05:51:51.879" v="1040" actId="20577"/>
          <ac:spMkLst>
            <pc:docMk/>
            <pc:sldMk cId="2256280066" sldId="2147472340"/>
            <ac:spMk id="44" creationId="{D06CC55E-7921-6C49-8811-D733F592E186}"/>
          </ac:spMkLst>
        </pc:spChg>
        <pc:spChg chg="add mod">
          <ac:chgData name="ARUN KARTHIK ." userId="62a047ea-99a3-445a-a127-bd8840139939" providerId="ADAL" clId="{9D518A6F-27AF-407D-8571-53F1F7956782}" dt="2024-11-24T05:52:45.694" v="1050" actId="1076"/>
          <ac:spMkLst>
            <pc:docMk/>
            <pc:sldMk cId="2256280066" sldId="2147472340"/>
            <ac:spMk id="45" creationId="{5EFFF68E-D7D7-3F9A-5DDB-727B5C06A362}"/>
          </ac:spMkLst>
        </pc:spChg>
        <pc:spChg chg="add mod">
          <ac:chgData name="ARUN KARTHIK ." userId="62a047ea-99a3-445a-a127-bd8840139939" providerId="ADAL" clId="{9D518A6F-27AF-407D-8571-53F1F7956782}" dt="2024-11-24T05:51:53.193" v="1041" actId="20577"/>
          <ac:spMkLst>
            <pc:docMk/>
            <pc:sldMk cId="2256280066" sldId="2147472340"/>
            <ac:spMk id="46" creationId="{A8DC2854-0856-2661-FBEF-413AD9D62AB0}"/>
          </ac:spMkLst>
        </pc:spChg>
        <pc:spChg chg="add mod">
          <ac:chgData name="ARUN KARTHIK ." userId="62a047ea-99a3-445a-a127-bd8840139939" providerId="ADAL" clId="{9D518A6F-27AF-407D-8571-53F1F7956782}" dt="2024-11-24T05:50:32.825" v="966" actId="20577"/>
          <ac:spMkLst>
            <pc:docMk/>
            <pc:sldMk cId="2256280066" sldId="2147472340"/>
            <ac:spMk id="47" creationId="{EF3E201B-1D08-7D71-BB78-D7561E8A08E0}"/>
          </ac:spMkLst>
        </pc:spChg>
        <pc:spChg chg="add mod">
          <ac:chgData name="ARUN KARTHIK ." userId="62a047ea-99a3-445a-a127-bd8840139939" providerId="ADAL" clId="{9D518A6F-27AF-407D-8571-53F1F7956782}" dt="2024-11-24T05:51:54.543" v="1042" actId="20577"/>
          <ac:spMkLst>
            <pc:docMk/>
            <pc:sldMk cId="2256280066" sldId="2147472340"/>
            <ac:spMk id="48" creationId="{9C4C8030-BE6C-F9B2-C53C-C5930AF45718}"/>
          </ac:spMkLst>
        </pc:spChg>
        <pc:spChg chg="add mod">
          <ac:chgData name="ARUN KARTHIK ." userId="62a047ea-99a3-445a-a127-bd8840139939" providerId="ADAL" clId="{9D518A6F-27AF-407D-8571-53F1F7956782}" dt="2024-11-24T05:59:28.565" v="1110" actId="1076"/>
          <ac:spMkLst>
            <pc:docMk/>
            <pc:sldMk cId="2256280066" sldId="2147472340"/>
            <ac:spMk id="49" creationId="{1D99C3EF-3DC7-2EB9-2EA2-366CDE59F3D8}"/>
          </ac:spMkLst>
        </pc:spChg>
        <pc:spChg chg="add mod">
          <ac:chgData name="ARUN KARTHIK ." userId="62a047ea-99a3-445a-a127-bd8840139939" providerId="ADAL" clId="{9D518A6F-27AF-407D-8571-53F1F7956782}" dt="2024-11-24T05:51:55.560" v="1043" actId="20577"/>
          <ac:spMkLst>
            <pc:docMk/>
            <pc:sldMk cId="2256280066" sldId="2147472340"/>
            <ac:spMk id="50" creationId="{8FB6B0E7-2150-2967-7F52-90B6A1DC6C63}"/>
          </ac:spMkLst>
        </pc:spChg>
        <pc:spChg chg="add mod">
          <ac:chgData name="ARUN KARTHIK ." userId="62a047ea-99a3-445a-a127-bd8840139939" providerId="ADAL" clId="{9D518A6F-27AF-407D-8571-53F1F7956782}" dt="2024-11-24T05:50:45.294" v="1011" actId="20577"/>
          <ac:spMkLst>
            <pc:docMk/>
            <pc:sldMk cId="2256280066" sldId="2147472340"/>
            <ac:spMk id="51" creationId="{CA23256B-8D55-C767-9384-8A1708E03A14}"/>
          </ac:spMkLst>
        </pc:spChg>
        <pc:spChg chg="add del mod">
          <ac:chgData name="ARUN KARTHIK ." userId="62a047ea-99a3-445a-a127-bd8840139939" providerId="ADAL" clId="{9D518A6F-27AF-407D-8571-53F1F7956782}" dt="2024-11-24T05:47:56.026" v="717" actId="478"/>
          <ac:spMkLst>
            <pc:docMk/>
            <pc:sldMk cId="2256280066" sldId="2147472340"/>
            <ac:spMk id="52" creationId="{4DC931AF-E1D0-A834-A061-73E6E5EEA943}"/>
          </ac:spMkLst>
        </pc:spChg>
        <pc:spChg chg="add del mod">
          <ac:chgData name="ARUN KARTHIK ." userId="62a047ea-99a3-445a-a127-bd8840139939" providerId="ADAL" clId="{9D518A6F-27AF-407D-8571-53F1F7956782}" dt="2024-11-24T05:47:58.449" v="719" actId="478"/>
          <ac:spMkLst>
            <pc:docMk/>
            <pc:sldMk cId="2256280066" sldId="2147472340"/>
            <ac:spMk id="53" creationId="{0D40B012-50DC-3650-CA64-8FEAF2C25141}"/>
          </ac:spMkLst>
        </pc:spChg>
        <pc:spChg chg="add mod">
          <ac:chgData name="ARUN KARTHIK ." userId="62a047ea-99a3-445a-a127-bd8840139939" providerId="ADAL" clId="{9D518A6F-27AF-407D-8571-53F1F7956782}" dt="2024-11-24T05:58:53.912" v="1100" actId="1076"/>
          <ac:spMkLst>
            <pc:docMk/>
            <pc:sldMk cId="2256280066" sldId="2147472340"/>
            <ac:spMk id="66" creationId="{0A5E4E00-60D8-6206-6D50-7ED1EF226841}"/>
          </ac:spMkLst>
        </pc:spChg>
        <pc:spChg chg="add mod">
          <ac:chgData name="ARUN KARTHIK ." userId="62a047ea-99a3-445a-a127-bd8840139939" providerId="ADAL" clId="{9D518A6F-27AF-407D-8571-53F1F7956782}" dt="2024-11-24T05:58:57.451" v="1101" actId="1076"/>
          <ac:spMkLst>
            <pc:docMk/>
            <pc:sldMk cId="2256280066" sldId="2147472340"/>
            <ac:spMk id="69" creationId="{0F2F5B02-1EB8-306A-69C3-5F26822F6D50}"/>
          </ac:spMkLst>
        </pc:spChg>
        <pc:spChg chg="add mod">
          <ac:chgData name="ARUN KARTHIK ." userId="62a047ea-99a3-445a-a127-bd8840139939" providerId="ADAL" clId="{9D518A6F-27AF-407D-8571-53F1F7956782}" dt="2024-11-24T05:53:21.371" v="1059" actId="113"/>
          <ac:spMkLst>
            <pc:docMk/>
            <pc:sldMk cId="2256280066" sldId="2147472340"/>
            <ac:spMk id="71" creationId="{41C2CBAD-6963-A621-5C56-2325277C301E}"/>
          </ac:spMkLst>
        </pc:spChg>
        <pc:spChg chg="add mod">
          <ac:chgData name="ARUN KARTHIK ." userId="62a047ea-99a3-445a-a127-bd8840139939" providerId="ADAL" clId="{9D518A6F-27AF-407D-8571-53F1F7956782}" dt="2024-11-24T05:53:28.607" v="1066" actId="20577"/>
          <ac:spMkLst>
            <pc:docMk/>
            <pc:sldMk cId="2256280066" sldId="2147472340"/>
            <ac:spMk id="72" creationId="{C3CBE277-00D2-A3DB-DDDD-1F5E8AF1E577}"/>
          </ac:spMkLst>
        </pc:spChg>
        <pc:spChg chg="add mod">
          <ac:chgData name="ARUN KARTHIK ." userId="62a047ea-99a3-445a-a127-bd8840139939" providerId="ADAL" clId="{9D518A6F-27AF-407D-8571-53F1F7956782}" dt="2024-11-24T05:57:53.071" v="1094" actId="113"/>
          <ac:spMkLst>
            <pc:docMk/>
            <pc:sldMk cId="2256280066" sldId="2147472340"/>
            <ac:spMk id="74" creationId="{336BCFE1-28D5-8672-8EBB-37005A60DD6A}"/>
          </ac:spMkLst>
        </pc:spChg>
        <pc:spChg chg="add del mod">
          <ac:chgData name="ARUN KARTHIK ." userId="62a047ea-99a3-445a-a127-bd8840139939" providerId="ADAL" clId="{9D518A6F-27AF-407D-8571-53F1F7956782}" dt="2024-11-24T05:57:38.236" v="1089" actId="478"/>
          <ac:spMkLst>
            <pc:docMk/>
            <pc:sldMk cId="2256280066" sldId="2147472340"/>
            <ac:spMk id="75" creationId="{1D64EF43-2D77-63BD-2D19-ADEB1C8B07BD}"/>
          </ac:spMkLst>
        </pc:spChg>
        <pc:spChg chg="add mod">
          <ac:chgData name="ARUN KARTHIK ." userId="62a047ea-99a3-445a-a127-bd8840139939" providerId="ADAL" clId="{9D518A6F-27AF-407D-8571-53F1F7956782}" dt="2024-11-24T05:57:56.376" v="1095" actId="113"/>
          <ac:spMkLst>
            <pc:docMk/>
            <pc:sldMk cId="2256280066" sldId="2147472340"/>
            <ac:spMk id="80" creationId="{4AD91B68-3EF8-9C58-8DCA-1905993FC7E2}"/>
          </ac:spMkLst>
        </pc:spChg>
        <pc:spChg chg="add mod">
          <ac:chgData name="ARUN KARTHIK ." userId="62a047ea-99a3-445a-a127-bd8840139939" providerId="ADAL" clId="{9D518A6F-27AF-407D-8571-53F1F7956782}" dt="2024-11-24T05:57:51.197" v="1093"/>
          <ac:spMkLst>
            <pc:docMk/>
            <pc:sldMk cId="2256280066" sldId="2147472340"/>
            <ac:spMk id="81" creationId="{5F2A152C-9FBE-7F0F-3E3D-39757948D0A3}"/>
          </ac:spMkLst>
        </pc:spChg>
        <pc:spChg chg="add mod">
          <ac:chgData name="ARUN KARTHIK ." userId="62a047ea-99a3-445a-a127-bd8840139939" providerId="ADAL" clId="{9D518A6F-27AF-407D-8571-53F1F7956782}" dt="2024-11-24T05:59:37.162" v="1112" actId="1076"/>
          <ac:spMkLst>
            <pc:docMk/>
            <pc:sldMk cId="2256280066" sldId="2147472340"/>
            <ac:spMk id="82" creationId="{29890376-207F-726B-AD85-98F5725D8672}"/>
          </ac:spMkLst>
        </pc:spChg>
        <pc:spChg chg="add mod">
          <ac:chgData name="ARUN KARTHIK ." userId="62a047ea-99a3-445a-a127-bd8840139939" providerId="ADAL" clId="{9D518A6F-27AF-407D-8571-53F1F7956782}" dt="2024-11-24T05:59:31.981" v="1111" actId="1076"/>
          <ac:spMkLst>
            <pc:docMk/>
            <pc:sldMk cId="2256280066" sldId="2147472340"/>
            <ac:spMk id="83" creationId="{FD127A81-766D-8F2C-37B9-72439169D98F}"/>
          </ac:spMkLst>
        </pc:spChg>
        <pc:spChg chg="add del mod">
          <ac:chgData name="ARUN KARTHIK ." userId="62a047ea-99a3-445a-a127-bd8840139939" providerId="ADAL" clId="{9D518A6F-27AF-407D-8571-53F1F7956782}" dt="2024-11-24T05:59:05.045" v="1104" actId="478"/>
          <ac:spMkLst>
            <pc:docMk/>
            <pc:sldMk cId="2256280066" sldId="2147472340"/>
            <ac:spMk id="84" creationId="{7DEFF4E0-762D-3BFB-E7D1-7CABA43E718F}"/>
          </ac:spMkLst>
        </pc:sp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25" creationId="{3F9F48E8-54EE-4B80-72D1-46C3253B1B3C}"/>
          </ac:cxnSpMkLst>
        </pc:cxnChg>
        <pc:cxnChg chg="mod">
          <ac:chgData name="ARUN KARTHIK ." userId="62a047ea-99a3-445a-a127-bd8840139939" providerId="ADAL" clId="{9D518A6F-27AF-407D-8571-53F1F7956782}" dt="2024-11-24T05:48:20.894" v="762" actId="14100"/>
          <ac:cxnSpMkLst>
            <pc:docMk/>
            <pc:sldMk cId="2256280066" sldId="2147472340"/>
            <ac:cxnSpMk id="26" creationId="{17F88391-E490-D3F4-2F9A-9DEA9BD3E3B2}"/>
          </ac:cxnSpMkLst>
        </pc:cxnChg>
        <pc:cxnChg chg="mod">
          <ac:chgData name="ARUN KARTHIK ." userId="62a047ea-99a3-445a-a127-bd8840139939" providerId="ADAL" clId="{9D518A6F-27AF-407D-8571-53F1F7956782}" dt="2024-11-24T05:55:06.861" v="1078" actId="1076"/>
          <ac:cxnSpMkLst>
            <pc:docMk/>
            <pc:sldMk cId="2256280066" sldId="2147472340"/>
            <ac:cxnSpMk id="27" creationId="{395284F3-7E6F-8057-45BD-0A530CC820D2}"/>
          </ac:cxnSpMkLst>
        </pc:cxnChg>
        <pc:cxnChg chg="mod">
          <ac:chgData name="ARUN KARTHIK ." userId="62a047ea-99a3-445a-a127-bd8840139939" providerId="ADAL" clId="{9D518A6F-27AF-407D-8571-53F1F7956782}" dt="2024-11-24T05:55:56.291" v="1084" actId="1076"/>
          <ac:cxnSpMkLst>
            <pc:docMk/>
            <pc:sldMk cId="2256280066" sldId="2147472340"/>
            <ac:cxnSpMk id="28" creationId="{F4A75EB9-42AA-6840-9C4D-AC648BA4C5B6}"/>
          </ac:cxnSpMkLst>
        </pc:cxnChg>
        <pc:cxnChg chg="del mod">
          <ac:chgData name="ARUN KARTHIK ." userId="62a047ea-99a3-445a-a127-bd8840139939" providerId="ADAL" clId="{9D518A6F-27AF-407D-8571-53F1F7956782}" dt="2024-11-24T05:47:52.637" v="716" actId="478"/>
          <ac:cxnSpMkLst>
            <pc:docMk/>
            <pc:sldMk cId="2256280066" sldId="2147472340"/>
            <ac:cxnSpMk id="29" creationId="{D74338E8-AC67-0091-9F1F-F1E5FF8E70B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0" creationId="{2F2407B8-AF80-CAEB-872F-716DF5668BB1}"/>
          </ac:cxnSpMkLst>
        </pc:cxnChg>
        <pc:cxnChg chg="mod">
          <ac:chgData name="ARUN KARTHIK ." userId="62a047ea-99a3-445a-a127-bd8840139939" providerId="ADAL" clId="{9D518A6F-27AF-407D-8571-53F1F7956782}" dt="2024-11-24T05:55:16.418" v="1080" actId="1076"/>
          <ac:cxnSpMkLst>
            <pc:docMk/>
            <pc:sldMk cId="2256280066" sldId="2147472340"/>
            <ac:cxnSpMk id="31" creationId="{525224B2-BEC9-2D7F-1527-7E03734E4120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2" creationId="{5F0AAF38-76E2-2AC5-257B-08C8899C02E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3" creationId="{B555A04B-B4D9-3614-AA56-11B4419FA527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4" creationId="{803613E3-458F-ADDA-EF1C-E471849877C3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5" creationId="{39A760AB-CBC4-9C42-7391-3F9D742A5F8A}"/>
          </ac:cxnSpMkLst>
        </pc:cxnChg>
        <pc:cxnChg chg="add mod">
          <ac:chgData name="ARUN KARTHIK ." userId="62a047ea-99a3-445a-a127-bd8840139939" providerId="ADAL" clId="{9D518A6F-27AF-407D-8571-53F1F7956782}" dt="2024-11-24T05:52:45.694" v="1050" actId="1076"/>
          <ac:cxnSpMkLst>
            <pc:docMk/>
            <pc:sldMk cId="2256280066" sldId="2147472340"/>
            <ac:cxnSpMk id="56" creationId="{4B9C95D7-D0EB-0390-256A-0F137D089654}"/>
          </ac:cxnSpMkLst>
        </pc:cxnChg>
        <pc:cxnChg chg="add mod">
          <ac:chgData name="ARUN KARTHIK ." userId="62a047ea-99a3-445a-a127-bd8840139939" providerId="ADAL" clId="{9D518A6F-27AF-407D-8571-53F1F7956782}" dt="2024-11-24T05:59:28.565" v="1110" actId="1076"/>
          <ac:cxnSpMkLst>
            <pc:docMk/>
            <pc:sldMk cId="2256280066" sldId="2147472340"/>
            <ac:cxnSpMk id="57" creationId="{737876FC-265C-A52D-E5B9-7467608A251E}"/>
          </ac:cxnSpMkLst>
        </pc:cxnChg>
        <pc:cxnChg chg="add del mod">
          <ac:chgData name="ARUN KARTHIK ." userId="62a047ea-99a3-445a-a127-bd8840139939" providerId="ADAL" clId="{9D518A6F-27AF-407D-8571-53F1F7956782}" dt="2024-11-24T05:47:57.336" v="718" actId="478"/>
          <ac:cxnSpMkLst>
            <pc:docMk/>
            <pc:sldMk cId="2256280066" sldId="2147472340"/>
            <ac:cxnSpMk id="58" creationId="{681F8EFD-207B-729F-CEC9-181E516D8D1A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9" creationId="{CBE1463C-D3D4-5FF5-ECA9-A05A68B3A676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0" creationId="{7CDCE4D4-F67E-1230-22CD-74B75A261508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1" creationId="{CEE0C33A-BF17-D374-B3F3-5CB62DA3B82E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2" creationId="{510E6AB1-B31D-D705-7FA1-08C12DB2CF56}"/>
          </ac:cxnSpMkLst>
        </pc:cxnChg>
      </pc:sldChg>
      <pc:sldChg chg="addSp add">
        <pc:chgData name="ARUN KARTHIK ." userId="62a047ea-99a3-445a-a127-bd8840139939" providerId="ADAL" clId="{9D518A6F-27AF-407D-8571-53F1F7956782}" dt="2024-11-24T06:58:53.932" v="1201"/>
        <pc:sldMkLst>
          <pc:docMk/>
          <pc:sldMk cId="2166843864" sldId="2147472341"/>
        </pc:sldMkLst>
        <pc:inkChg chg="add">
          <ac:chgData name="ARUN KARTHIK ." userId="62a047ea-99a3-445a-a127-bd8840139939" providerId="ADAL" clId="{9D518A6F-27AF-407D-8571-53F1F7956782}" dt="2024-11-24T06:30:16.634" v="1194"/>
          <ac:inkMkLst>
            <pc:docMk/>
            <pc:sldMk cId="2166843864" sldId="2147472341"/>
            <ac:inkMk id="3" creationId="{2A2644A2-2AE5-659B-4AAA-91604D6BF0F7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166843864" sldId="2147472341"/>
            <ac:inkMk id="4" creationId="{20C729A6-2074-695E-B926-AB8D54998E62}"/>
          </ac:inkMkLst>
        </pc:inkChg>
      </pc:sldChg>
      <pc:sldChg chg="new del">
        <pc:chgData name="ARUN KARTHIK ." userId="62a047ea-99a3-445a-a127-bd8840139939" providerId="ADAL" clId="{9D518A6F-27AF-407D-8571-53F1F7956782}" dt="2024-11-24T06:16:54.483" v="1192" actId="2696"/>
        <pc:sldMkLst>
          <pc:docMk/>
          <pc:sldMk cId="3436941837" sldId="2147472341"/>
        </pc:sldMkLst>
      </pc:sldChg>
      <pc:sldChg chg="new del">
        <pc:chgData name="ARUN KARTHIK ." userId="62a047ea-99a3-445a-a127-bd8840139939" providerId="ADAL" clId="{9D518A6F-27AF-407D-8571-53F1F7956782}" dt="2024-11-24T06:06:31.495" v="1189" actId="680"/>
        <pc:sldMkLst>
          <pc:docMk/>
          <pc:sldMk cId="3708081446" sldId="2147472341"/>
        </pc:sldMkLst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877854512" sldId="2147472342"/>
        </pc:sldMkLst>
        <pc:inkChg chg="add">
          <ac:chgData name="ARUN KARTHIK ." userId="62a047ea-99a3-445a-a127-bd8840139939" providerId="ADAL" clId="{9D518A6F-27AF-407D-8571-53F1F7956782}" dt="2024-11-24T06:33:03.566" v="1196"/>
          <ac:inkMkLst>
            <pc:docMk/>
            <pc:sldMk cId="2877854512" sldId="2147472342"/>
            <ac:inkMk id="3" creationId="{B7C9E69B-A615-7C4F-F544-A2F0A2271BE0}"/>
          </ac:inkMkLst>
        </pc:inkChg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877854512" sldId="2147472342"/>
            <ac:inkMk id="4" creationId="{F4A7D393-C556-1A79-E4F4-A15C038EDFD3}"/>
          </ac:inkMkLst>
        </pc:inkChg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38211155" sldId="2147472343"/>
        </pc:sldMkLst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38211155" sldId="2147472343"/>
            <ac:inkMk id="3" creationId="{F5FF081D-8D8F-00BF-71E2-895DBCE867DD}"/>
          </ac:inkMkLst>
        </pc:inkChg>
      </pc:sldChg>
      <pc:sldChg chg="addSp new">
        <pc:chgData name="ARUN KARTHIK ." userId="62a047ea-99a3-445a-a127-bd8840139939" providerId="ADAL" clId="{9D518A6F-27AF-407D-8571-53F1F7956782}" dt="2024-11-24T07:12:59.950" v="1212"/>
        <pc:sldMkLst>
          <pc:docMk/>
          <pc:sldMk cId="134461592" sldId="2147472344"/>
        </pc:sldMkLst>
        <pc:inkChg chg="add">
          <ac:chgData name="ARUN KARTHIK ." userId="62a047ea-99a3-445a-a127-bd8840139939" providerId="ADAL" clId="{9D518A6F-27AF-407D-8571-53F1F7956782}" dt="2024-11-24T06:48:35.128" v="1200"/>
          <ac:inkMkLst>
            <pc:docMk/>
            <pc:sldMk cId="134461592" sldId="2147472344"/>
            <ac:inkMk id="3" creationId="{5D17DB72-DB69-664F-9E84-9C8CEFA04D29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134461592" sldId="2147472344"/>
            <ac:inkMk id="4" creationId="{0021A1FE-B1D4-B9AB-FF96-C36D4A8D1DDE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34461592" sldId="2147472344"/>
            <ac:inkMk id="5" creationId="{47BFFEC3-3675-7D3E-44C5-EED833B17B72}"/>
          </ac:inkMkLst>
        </pc:inkChg>
      </pc:sldChg>
      <pc:sldChg chg="addSp new">
        <pc:chgData name="ARUN KARTHIK ." userId="62a047ea-99a3-445a-a127-bd8840139939" providerId="ADAL" clId="{9D518A6F-27AF-407D-8571-53F1F7956782}" dt="2024-11-24T07:05:01.748" v="1205"/>
        <pc:sldMkLst>
          <pc:docMk/>
          <pc:sldMk cId="3311535563" sldId="2147472345"/>
        </pc:sldMkLst>
        <pc:picChg chg="add">
          <ac:chgData name="ARUN KARTHIK ." userId="62a047ea-99a3-445a-a127-bd8840139939" providerId="ADAL" clId="{9D518A6F-27AF-407D-8571-53F1F7956782}" dt="2024-11-24T07:02:56.472" v="1204"/>
          <ac:picMkLst>
            <pc:docMk/>
            <pc:sldMk cId="3311535563" sldId="2147472345"/>
            <ac:picMk id="1026" creationId="{B3D932B6-1E83-489F-09EB-5681FA771BAF}"/>
          </ac:picMkLst>
        </pc:picChg>
        <pc:inkChg chg="add">
          <ac:chgData name="ARUN KARTHIK ." userId="62a047ea-99a3-445a-a127-bd8840139939" providerId="ADAL" clId="{9D518A6F-27AF-407D-8571-53F1F7956782}" dt="2024-11-24T07:05:01.748" v="1205"/>
          <ac:inkMkLst>
            <pc:docMk/>
            <pc:sldMk cId="3311535563" sldId="2147472345"/>
            <ac:inkMk id="3" creationId="{262716EF-8D23-E640-3ED6-EC4EBFFD1693}"/>
          </ac:inkMkLst>
        </pc:inkChg>
      </pc:sldChg>
      <pc:sldChg chg="addSp delSp modSp new mod">
        <pc:chgData name="ARUN KARTHIK ." userId="62a047ea-99a3-445a-a127-bd8840139939" providerId="ADAL" clId="{9D518A6F-27AF-407D-8571-53F1F7956782}" dt="2024-11-24T07:06:42.827" v="1211" actId="14100"/>
        <pc:sldMkLst>
          <pc:docMk/>
          <pc:sldMk cId="2054153967" sldId="2147472346"/>
        </pc:sldMkLst>
        <pc:spChg chg="del">
          <ac:chgData name="ARUN KARTHIK ." userId="62a047ea-99a3-445a-a127-bd8840139939" providerId="ADAL" clId="{9D518A6F-27AF-407D-8571-53F1F7956782}" dt="2024-11-24T07:05:59.027" v="1207" actId="478"/>
          <ac:spMkLst>
            <pc:docMk/>
            <pc:sldMk cId="2054153967" sldId="2147472346"/>
            <ac:spMk id="2" creationId="{0CDCF95C-53D2-0582-D3EF-BF786E18F7E3}"/>
          </ac:spMkLst>
        </pc:spChg>
        <pc:spChg chg="add del mod">
          <ac:chgData name="ARUN KARTHIK ." userId="62a047ea-99a3-445a-a127-bd8840139939" providerId="ADAL" clId="{9D518A6F-27AF-407D-8571-53F1F7956782}" dt="2024-11-24T07:06:37.326" v="1209" actId="478"/>
          <ac:spMkLst>
            <pc:docMk/>
            <pc:sldMk cId="2054153967" sldId="2147472346"/>
            <ac:spMk id="4" creationId="{27C99D16-021D-4A06-42F5-251A9E8D8597}"/>
          </ac:spMkLst>
        </pc:spChg>
        <pc:graphicFrameChg chg="add mod modGraphic">
          <ac:chgData name="ARUN KARTHIK ." userId="62a047ea-99a3-445a-a127-bd8840139939" providerId="ADAL" clId="{9D518A6F-27AF-407D-8571-53F1F7956782}" dt="2024-11-24T07:06:42.827" v="1211" actId="14100"/>
          <ac:graphicFrameMkLst>
            <pc:docMk/>
            <pc:sldMk cId="2054153967" sldId="2147472346"/>
            <ac:graphicFrameMk id="3" creationId="{2707D11C-E54A-3927-8306-6DD65B9B3502}"/>
          </ac:graphicFrameMkLst>
        </pc:graphicFrame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2FE83-D23F-4670-89BA-433B2D9AC47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02BC8E9-C40E-434E-ACB7-9630221EFF42}">
      <dgm:prSet/>
      <dgm:spPr/>
      <dgm:t>
        <a:bodyPr/>
        <a:lstStyle/>
        <a:p>
          <a:r>
            <a:rPr lang="en-US" b="1" i="0" baseline="0"/>
            <a:t>Checklist</a:t>
          </a:r>
          <a:r>
            <a:rPr lang="en-US" b="0" i="0" baseline="0"/>
            <a:t>:</a:t>
          </a:r>
          <a:endParaRPr lang="en-US"/>
        </a:p>
      </dgm:t>
    </dgm:pt>
    <dgm:pt modelId="{E0CE2FB2-B1D0-4034-994F-A2F4E836F60E}" type="parTrans" cxnId="{DC664166-3D1F-44BA-A808-D555CC606032}">
      <dgm:prSet/>
      <dgm:spPr/>
      <dgm:t>
        <a:bodyPr/>
        <a:lstStyle/>
        <a:p>
          <a:endParaRPr lang="en-US"/>
        </a:p>
      </dgm:t>
    </dgm:pt>
    <dgm:pt modelId="{10C46B66-3F9F-45FB-BDC0-9622C96AF864}" type="sibTrans" cxnId="{DC664166-3D1F-44BA-A808-D555CC606032}">
      <dgm:prSet/>
      <dgm:spPr/>
      <dgm:t>
        <a:bodyPr/>
        <a:lstStyle/>
        <a:p>
          <a:endParaRPr lang="en-US"/>
        </a:p>
      </dgm:t>
    </dgm:pt>
    <dgm:pt modelId="{F5DC0619-4EFD-49D8-9F96-052305FCC8BA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enough data</a:t>
          </a:r>
          <a:r>
            <a:rPr lang="en-US" b="0" i="0" baseline="0"/>
            <a:t>? (Do you have sensor logs, labels, etc.)</a:t>
          </a:r>
          <a:endParaRPr lang="en-US"/>
        </a:p>
      </dgm:t>
    </dgm:pt>
    <dgm:pt modelId="{53FA46A3-477A-4F5B-AC9E-A2C5D2BADB7C}" type="parTrans" cxnId="{47B9DF55-BB64-473E-9AD7-AA6FFAB080BF}">
      <dgm:prSet/>
      <dgm:spPr/>
      <dgm:t>
        <a:bodyPr/>
        <a:lstStyle/>
        <a:p>
          <a:endParaRPr lang="en-US"/>
        </a:p>
      </dgm:t>
    </dgm:pt>
    <dgm:pt modelId="{E2417C29-5127-42E9-A207-AF624587864D}" type="sibTrans" cxnId="{47B9DF55-BB64-473E-9AD7-AA6FFAB080BF}">
      <dgm:prSet/>
      <dgm:spPr/>
      <dgm:t>
        <a:bodyPr/>
        <a:lstStyle/>
        <a:p>
          <a:endParaRPr lang="en-US"/>
        </a:p>
      </dgm:t>
    </dgm:pt>
    <dgm:pt modelId="{D04F4310-0E79-418A-A405-E5E25BA354E4}">
      <dgm:prSet/>
      <dgm:spPr/>
      <dgm:t>
        <a:bodyPr/>
        <a:lstStyle/>
        <a:p>
          <a:r>
            <a:rPr lang="en-US" b="0" i="0" baseline="0"/>
            <a:t>Is the </a:t>
          </a:r>
          <a:r>
            <a:rPr lang="en-US" b="1" i="0" baseline="0"/>
            <a:t>output predictable</a:t>
          </a:r>
          <a:r>
            <a:rPr lang="en-US" b="0" i="0" baseline="0"/>
            <a:t> from the input?</a:t>
          </a:r>
          <a:endParaRPr lang="en-US"/>
        </a:p>
      </dgm:t>
    </dgm:pt>
    <dgm:pt modelId="{F4ED10FD-F354-4619-ABF0-87D870889520}" type="parTrans" cxnId="{D8CEAB33-73A0-4B56-BA4B-1F5AA4E8D6D1}">
      <dgm:prSet/>
      <dgm:spPr/>
      <dgm:t>
        <a:bodyPr/>
        <a:lstStyle/>
        <a:p>
          <a:endParaRPr lang="en-US"/>
        </a:p>
      </dgm:t>
    </dgm:pt>
    <dgm:pt modelId="{252FC4BE-1E93-43C1-ADD4-4D37A1F9373B}" type="sibTrans" cxnId="{D8CEAB33-73A0-4B56-BA4B-1F5AA4E8D6D1}">
      <dgm:prSet/>
      <dgm:spPr/>
      <dgm:t>
        <a:bodyPr/>
        <a:lstStyle/>
        <a:p>
          <a:endParaRPr lang="en-US"/>
        </a:p>
      </dgm:t>
    </dgm:pt>
    <dgm:pt modelId="{E71F1878-C8C2-4248-9A1E-855FA1CB23A0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value</a:t>
          </a:r>
          <a:r>
            <a:rPr lang="en-US" b="0" i="0" baseline="0"/>
            <a:t> in making this prediction?</a:t>
          </a:r>
          <a:endParaRPr lang="en-US"/>
        </a:p>
      </dgm:t>
    </dgm:pt>
    <dgm:pt modelId="{4860694F-24F1-4B36-8F4A-D5DAB09AB3F9}" type="parTrans" cxnId="{A22CD3DA-C9D0-40A0-870A-250A7F1C7C61}">
      <dgm:prSet/>
      <dgm:spPr/>
      <dgm:t>
        <a:bodyPr/>
        <a:lstStyle/>
        <a:p>
          <a:endParaRPr lang="en-US"/>
        </a:p>
      </dgm:t>
    </dgm:pt>
    <dgm:pt modelId="{39829EEF-D573-471C-A75D-5299D4C31B9E}" type="sibTrans" cxnId="{A22CD3DA-C9D0-40A0-870A-250A7F1C7C61}">
      <dgm:prSet/>
      <dgm:spPr/>
      <dgm:t>
        <a:bodyPr/>
        <a:lstStyle/>
        <a:p>
          <a:endParaRPr lang="en-US"/>
        </a:p>
      </dgm:t>
    </dgm:pt>
    <dgm:pt modelId="{92E8A0FA-68F1-493B-A200-153A6BE4D206}">
      <dgm:prSet/>
      <dgm:spPr/>
      <dgm:t>
        <a:bodyPr/>
        <a:lstStyle/>
        <a:p>
          <a:r>
            <a:rPr lang="en-US" b="1" i="0" baseline="0"/>
            <a:t>Structure</a:t>
          </a:r>
          <a:r>
            <a:rPr lang="en-US" b="0" i="0" baseline="0"/>
            <a:t>:</a:t>
          </a:r>
          <a:endParaRPr lang="en-US"/>
        </a:p>
      </dgm:t>
    </dgm:pt>
    <dgm:pt modelId="{2BAB2595-9F23-410F-B3A5-F955F7E6F08B}" type="parTrans" cxnId="{4D468B00-56AB-4B8E-9BE9-B66B4D806C85}">
      <dgm:prSet/>
      <dgm:spPr/>
      <dgm:t>
        <a:bodyPr/>
        <a:lstStyle/>
        <a:p>
          <a:endParaRPr lang="en-US"/>
        </a:p>
      </dgm:t>
    </dgm:pt>
    <dgm:pt modelId="{41BE67F6-20B9-4FE6-84BB-C750ABFD1747}" type="sibTrans" cxnId="{4D468B00-56AB-4B8E-9BE9-B66B4D806C85}">
      <dgm:prSet/>
      <dgm:spPr/>
      <dgm:t>
        <a:bodyPr/>
        <a:lstStyle/>
        <a:p>
          <a:endParaRPr lang="en-US"/>
        </a:p>
      </dgm:t>
    </dgm:pt>
    <dgm:pt modelId="{29F0AA60-7431-48CF-B30B-E9DCDCAD554B}">
      <dgm:prSet/>
      <dgm:spPr/>
      <dgm:t>
        <a:bodyPr/>
        <a:lstStyle/>
        <a:p>
          <a:r>
            <a:rPr lang="en-US" b="0" i="0" baseline="0"/>
            <a:t>"Given [inputs], predict [output] to [achieve goal]."</a:t>
          </a:r>
          <a:endParaRPr lang="en-US"/>
        </a:p>
      </dgm:t>
    </dgm:pt>
    <dgm:pt modelId="{1F69DC7D-CB3A-4E7B-BFF7-42EA36618539}" type="parTrans" cxnId="{DFFE79DD-C520-4F4F-A227-16E4CDE31363}">
      <dgm:prSet/>
      <dgm:spPr/>
      <dgm:t>
        <a:bodyPr/>
        <a:lstStyle/>
        <a:p>
          <a:endParaRPr lang="en-US"/>
        </a:p>
      </dgm:t>
    </dgm:pt>
    <dgm:pt modelId="{499BD4CA-8CC0-49FE-A0FB-A5D789301A62}" type="sibTrans" cxnId="{DFFE79DD-C520-4F4F-A227-16E4CDE31363}">
      <dgm:prSet/>
      <dgm:spPr/>
      <dgm:t>
        <a:bodyPr/>
        <a:lstStyle/>
        <a:p>
          <a:endParaRPr lang="en-US"/>
        </a:p>
      </dgm:t>
    </dgm:pt>
    <dgm:pt modelId="{EE3ADFD6-07C4-4035-A1C6-ACA9B0F63766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Examples</a:t>
          </a:r>
          <a:r>
            <a:rPr lang="en-US" b="0" i="0" baseline="0"/>
            <a:t>:</a:t>
          </a:r>
          <a:endParaRPr lang="en-US"/>
        </a:p>
      </dgm:t>
    </dgm:pt>
    <dgm:pt modelId="{9341E3DB-BFA4-417D-9A99-4F8BD7F8BB54}" type="parTrans" cxnId="{882070F2-4434-4712-AC6A-59907CB7A9C7}">
      <dgm:prSet/>
      <dgm:spPr/>
      <dgm:t>
        <a:bodyPr/>
        <a:lstStyle/>
        <a:p>
          <a:endParaRPr lang="en-US"/>
        </a:p>
      </dgm:t>
    </dgm:pt>
    <dgm:pt modelId="{5991B9B5-01A9-4583-A9BD-CB533F4C58D4}" type="sibTrans" cxnId="{882070F2-4434-4712-AC6A-59907CB7A9C7}">
      <dgm:prSet/>
      <dgm:spPr/>
      <dgm:t>
        <a:bodyPr/>
        <a:lstStyle/>
        <a:p>
          <a:endParaRPr lang="en-US"/>
        </a:p>
      </dgm:t>
    </dgm:pt>
    <dgm:pt modelId="{BF05773B-63AF-4B5A-BE8E-8E30B4ED50B6}">
      <dgm:prSet/>
      <dgm:spPr/>
      <dgm:t>
        <a:bodyPr/>
        <a:lstStyle/>
        <a:p>
          <a:r>
            <a:rPr lang="en-US" b="0" i="0" baseline="0"/>
            <a:t>“Given temperature, vibration, and voltage data, predict motor failure to reduce downtime.”</a:t>
          </a:r>
          <a:endParaRPr lang="en-US"/>
        </a:p>
      </dgm:t>
    </dgm:pt>
    <dgm:pt modelId="{CFB8323B-BE49-4C25-AE40-0EE1DF3BC45C}" type="parTrans" cxnId="{DFA9A20B-94B0-4904-9A53-D6DCC04FAA53}">
      <dgm:prSet/>
      <dgm:spPr/>
      <dgm:t>
        <a:bodyPr/>
        <a:lstStyle/>
        <a:p>
          <a:endParaRPr lang="en-US"/>
        </a:p>
      </dgm:t>
    </dgm:pt>
    <dgm:pt modelId="{A7D8D589-ABC3-472C-BB95-2399E93FBDF8}" type="sibTrans" cxnId="{DFA9A20B-94B0-4904-9A53-D6DCC04FAA53}">
      <dgm:prSet/>
      <dgm:spPr/>
      <dgm:t>
        <a:bodyPr/>
        <a:lstStyle/>
        <a:p>
          <a:endParaRPr lang="en-US"/>
        </a:p>
      </dgm:t>
    </dgm:pt>
    <dgm:pt modelId="{7011CA19-8E6D-4A7A-994D-83FC788C0E2F}">
      <dgm:prSet/>
      <dgm:spPr/>
      <dgm:t>
        <a:bodyPr/>
        <a:lstStyle/>
        <a:p>
          <a:r>
            <a:rPr lang="en-US" b="0" i="0" baseline="0"/>
            <a:t>“Given product images, classify defects to automate quality control.”</a:t>
          </a:r>
          <a:endParaRPr lang="en-US"/>
        </a:p>
      </dgm:t>
    </dgm:pt>
    <dgm:pt modelId="{948120A1-1D14-4515-87BA-E02D1B30D812}" type="parTrans" cxnId="{07D38BA2-33E5-4813-8651-C6CA52E965CC}">
      <dgm:prSet/>
      <dgm:spPr/>
      <dgm:t>
        <a:bodyPr/>
        <a:lstStyle/>
        <a:p>
          <a:endParaRPr lang="en-US"/>
        </a:p>
      </dgm:t>
    </dgm:pt>
    <dgm:pt modelId="{FC794362-A032-463E-9A52-86CDF8E1C058}" type="sibTrans" cxnId="{07D38BA2-33E5-4813-8651-C6CA52E965CC}">
      <dgm:prSet/>
      <dgm:spPr/>
      <dgm:t>
        <a:bodyPr/>
        <a:lstStyle/>
        <a:p>
          <a:endParaRPr lang="en-US"/>
        </a:p>
      </dgm:t>
    </dgm:pt>
    <dgm:pt modelId="{6428C042-7905-4FF0-A696-6C0C20E387DB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Exercise</a:t>
          </a:r>
          <a:r>
            <a:rPr lang="en-US" b="0" i="0" baseline="0"/>
            <a:t>:</a:t>
          </a:r>
          <a:br>
            <a:rPr lang="en-US" b="0" i="0" baseline="0"/>
          </a:br>
          <a:r>
            <a:rPr lang="en-US" b="0" i="0" baseline="0"/>
            <a:t>Take the problem they discussed in groups and now write it in the format above.</a:t>
          </a:r>
          <a:endParaRPr lang="en-US"/>
        </a:p>
      </dgm:t>
    </dgm:pt>
    <dgm:pt modelId="{2A135F79-3360-43B3-A818-1D6885E32B8C}" type="parTrans" cxnId="{A8F69F28-75B0-4990-BC4B-9610C02CF486}">
      <dgm:prSet/>
      <dgm:spPr/>
      <dgm:t>
        <a:bodyPr/>
        <a:lstStyle/>
        <a:p>
          <a:endParaRPr lang="en-US"/>
        </a:p>
      </dgm:t>
    </dgm:pt>
    <dgm:pt modelId="{15C530D4-BFBC-4D78-B611-D3B2E2C10FD0}" type="sibTrans" cxnId="{A8F69F28-75B0-4990-BC4B-9610C02CF486}">
      <dgm:prSet/>
      <dgm:spPr/>
      <dgm:t>
        <a:bodyPr/>
        <a:lstStyle/>
        <a:p>
          <a:endParaRPr lang="en-US"/>
        </a:p>
      </dgm:t>
    </dgm:pt>
    <dgm:pt modelId="{3ED315A8-C518-4FB4-96EB-447AD1855D2C}" type="pres">
      <dgm:prSet presAssocID="{90A2FE83-D23F-4670-89BA-433B2D9AC474}" presName="vert0" presStyleCnt="0">
        <dgm:presLayoutVars>
          <dgm:dir/>
          <dgm:animOne val="branch"/>
          <dgm:animLvl val="lvl"/>
        </dgm:presLayoutVars>
      </dgm:prSet>
      <dgm:spPr/>
    </dgm:pt>
    <dgm:pt modelId="{24E85106-298E-4CA6-9FB1-B674F3B6FF35}" type="pres">
      <dgm:prSet presAssocID="{B02BC8E9-C40E-434E-ACB7-9630221EFF42}" presName="thickLine" presStyleLbl="alignNode1" presStyleIdx="0" presStyleCnt="10"/>
      <dgm:spPr/>
    </dgm:pt>
    <dgm:pt modelId="{B83D96D6-DE65-4A24-AFB2-C34AC03E7E94}" type="pres">
      <dgm:prSet presAssocID="{B02BC8E9-C40E-434E-ACB7-9630221EFF42}" presName="horz1" presStyleCnt="0"/>
      <dgm:spPr/>
    </dgm:pt>
    <dgm:pt modelId="{FDEAE63A-D569-4394-A467-3D267CE47504}" type="pres">
      <dgm:prSet presAssocID="{B02BC8E9-C40E-434E-ACB7-9630221EFF42}" presName="tx1" presStyleLbl="revTx" presStyleIdx="0" presStyleCnt="10"/>
      <dgm:spPr/>
    </dgm:pt>
    <dgm:pt modelId="{98BF89F6-6E99-48CF-A747-11280CECC87E}" type="pres">
      <dgm:prSet presAssocID="{B02BC8E9-C40E-434E-ACB7-9630221EFF42}" presName="vert1" presStyleCnt="0"/>
      <dgm:spPr/>
    </dgm:pt>
    <dgm:pt modelId="{314B4E50-FDAD-4798-969A-C82678C2A90A}" type="pres">
      <dgm:prSet presAssocID="{F5DC0619-4EFD-49D8-9F96-052305FCC8BA}" presName="thickLine" presStyleLbl="alignNode1" presStyleIdx="1" presStyleCnt="10"/>
      <dgm:spPr/>
    </dgm:pt>
    <dgm:pt modelId="{8306F9FB-1BDF-4708-BADD-133858CD5122}" type="pres">
      <dgm:prSet presAssocID="{F5DC0619-4EFD-49D8-9F96-052305FCC8BA}" presName="horz1" presStyleCnt="0"/>
      <dgm:spPr/>
    </dgm:pt>
    <dgm:pt modelId="{B46F322B-0442-44EF-84A1-7A702A896841}" type="pres">
      <dgm:prSet presAssocID="{F5DC0619-4EFD-49D8-9F96-052305FCC8BA}" presName="tx1" presStyleLbl="revTx" presStyleIdx="1" presStyleCnt="10"/>
      <dgm:spPr/>
    </dgm:pt>
    <dgm:pt modelId="{6CC052C1-8E3D-479D-881A-CB1D9F388990}" type="pres">
      <dgm:prSet presAssocID="{F5DC0619-4EFD-49D8-9F96-052305FCC8BA}" presName="vert1" presStyleCnt="0"/>
      <dgm:spPr/>
    </dgm:pt>
    <dgm:pt modelId="{CCEE0947-461A-40ED-BC60-A2C636FCC97B}" type="pres">
      <dgm:prSet presAssocID="{D04F4310-0E79-418A-A405-E5E25BA354E4}" presName="thickLine" presStyleLbl="alignNode1" presStyleIdx="2" presStyleCnt="10"/>
      <dgm:spPr/>
    </dgm:pt>
    <dgm:pt modelId="{FDC0E60F-AACE-41BA-B0CD-7B5ED894EB3B}" type="pres">
      <dgm:prSet presAssocID="{D04F4310-0E79-418A-A405-E5E25BA354E4}" presName="horz1" presStyleCnt="0"/>
      <dgm:spPr/>
    </dgm:pt>
    <dgm:pt modelId="{A089D48F-215E-4671-9F2E-00C7A24DB8A7}" type="pres">
      <dgm:prSet presAssocID="{D04F4310-0E79-418A-A405-E5E25BA354E4}" presName="tx1" presStyleLbl="revTx" presStyleIdx="2" presStyleCnt="10"/>
      <dgm:spPr/>
    </dgm:pt>
    <dgm:pt modelId="{E26DA783-6066-4357-B9A8-E10245ACE14C}" type="pres">
      <dgm:prSet presAssocID="{D04F4310-0E79-418A-A405-E5E25BA354E4}" presName="vert1" presStyleCnt="0"/>
      <dgm:spPr/>
    </dgm:pt>
    <dgm:pt modelId="{965AC5CB-2B7B-46BF-835E-49BF7C9E6B48}" type="pres">
      <dgm:prSet presAssocID="{E71F1878-C8C2-4248-9A1E-855FA1CB23A0}" presName="thickLine" presStyleLbl="alignNode1" presStyleIdx="3" presStyleCnt="10"/>
      <dgm:spPr/>
    </dgm:pt>
    <dgm:pt modelId="{E928EAC4-ABFB-4D71-AEE5-4F72CB2D1F5A}" type="pres">
      <dgm:prSet presAssocID="{E71F1878-C8C2-4248-9A1E-855FA1CB23A0}" presName="horz1" presStyleCnt="0"/>
      <dgm:spPr/>
    </dgm:pt>
    <dgm:pt modelId="{2B86056E-B14B-46ED-91E3-747193DC9DA4}" type="pres">
      <dgm:prSet presAssocID="{E71F1878-C8C2-4248-9A1E-855FA1CB23A0}" presName="tx1" presStyleLbl="revTx" presStyleIdx="3" presStyleCnt="10"/>
      <dgm:spPr/>
    </dgm:pt>
    <dgm:pt modelId="{299CF131-CB47-4128-9152-FDCA4C3B74CB}" type="pres">
      <dgm:prSet presAssocID="{E71F1878-C8C2-4248-9A1E-855FA1CB23A0}" presName="vert1" presStyleCnt="0"/>
      <dgm:spPr/>
    </dgm:pt>
    <dgm:pt modelId="{3AF6D3E1-33B4-4290-A1A5-B208DFC3C8CA}" type="pres">
      <dgm:prSet presAssocID="{92E8A0FA-68F1-493B-A200-153A6BE4D206}" presName="thickLine" presStyleLbl="alignNode1" presStyleIdx="4" presStyleCnt="10"/>
      <dgm:spPr/>
    </dgm:pt>
    <dgm:pt modelId="{5F68CC21-F771-4C81-8036-15893E2AA48C}" type="pres">
      <dgm:prSet presAssocID="{92E8A0FA-68F1-493B-A200-153A6BE4D206}" presName="horz1" presStyleCnt="0"/>
      <dgm:spPr/>
    </dgm:pt>
    <dgm:pt modelId="{56A53C7A-55D6-4405-8A3D-86D0018288F3}" type="pres">
      <dgm:prSet presAssocID="{92E8A0FA-68F1-493B-A200-153A6BE4D206}" presName="tx1" presStyleLbl="revTx" presStyleIdx="4" presStyleCnt="10"/>
      <dgm:spPr/>
    </dgm:pt>
    <dgm:pt modelId="{6E5B94EA-CFDD-4C39-B8EF-004BE3D077C9}" type="pres">
      <dgm:prSet presAssocID="{92E8A0FA-68F1-493B-A200-153A6BE4D206}" presName="vert1" presStyleCnt="0"/>
      <dgm:spPr/>
    </dgm:pt>
    <dgm:pt modelId="{3A394095-9C89-4757-8D6C-9802940AE5E8}" type="pres">
      <dgm:prSet presAssocID="{29F0AA60-7431-48CF-B30B-E9DCDCAD554B}" presName="thickLine" presStyleLbl="alignNode1" presStyleIdx="5" presStyleCnt="10"/>
      <dgm:spPr/>
    </dgm:pt>
    <dgm:pt modelId="{50BFADA2-9674-4547-A038-42643F8B557F}" type="pres">
      <dgm:prSet presAssocID="{29F0AA60-7431-48CF-B30B-E9DCDCAD554B}" presName="horz1" presStyleCnt="0"/>
      <dgm:spPr/>
    </dgm:pt>
    <dgm:pt modelId="{BAF8CC86-1B30-4698-A131-877EE79B0F8D}" type="pres">
      <dgm:prSet presAssocID="{29F0AA60-7431-48CF-B30B-E9DCDCAD554B}" presName="tx1" presStyleLbl="revTx" presStyleIdx="5" presStyleCnt="10"/>
      <dgm:spPr/>
    </dgm:pt>
    <dgm:pt modelId="{56B72FFA-9810-4DCD-B290-DAB65BA669A4}" type="pres">
      <dgm:prSet presAssocID="{29F0AA60-7431-48CF-B30B-E9DCDCAD554B}" presName="vert1" presStyleCnt="0"/>
      <dgm:spPr/>
    </dgm:pt>
    <dgm:pt modelId="{9533C661-5861-4615-B967-3AF94241E63E}" type="pres">
      <dgm:prSet presAssocID="{EE3ADFD6-07C4-4035-A1C6-ACA9B0F63766}" presName="thickLine" presStyleLbl="alignNode1" presStyleIdx="6" presStyleCnt="10"/>
      <dgm:spPr/>
    </dgm:pt>
    <dgm:pt modelId="{C5633B6C-CEBE-48AA-BFE9-8942EAE803DE}" type="pres">
      <dgm:prSet presAssocID="{EE3ADFD6-07C4-4035-A1C6-ACA9B0F63766}" presName="horz1" presStyleCnt="0"/>
      <dgm:spPr/>
    </dgm:pt>
    <dgm:pt modelId="{8B3BCF97-F95D-4DAE-B9E7-1C928AB8215C}" type="pres">
      <dgm:prSet presAssocID="{EE3ADFD6-07C4-4035-A1C6-ACA9B0F63766}" presName="tx1" presStyleLbl="revTx" presStyleIdx="6" presStyleCnt="10"/>
      <dgm:spPr/>
    </dgm:pt>
    <dgm:pt modelId="{E28FCC07-E75A-4D55-9A56-93EEE3D330A2}" type="pres">
      <dgm:prSet presAssocID="{EE3ADFD6-07C4-4035-A1C6-ACA9B0F63766}" presName="vert1" presStyleCnt="0"/>
      <dgm:spPr/>
    </dgm:pt>
    <dgm:pt modelId="{550F23F0-0E77-4073-86A3-587D48C73429}" type="pres">
      <dgm:prSet presAssocID="{BF05773B-63AF-4B5A-BE8E-8E30B4ED50B6}" presName="thickLine" presStyleLbl="alignNode1" presStyleIdx="7" presStyleCnt="10"/>
      <dgm:spPr/>
    </dgm:pt>
    <dgm:pt modelId="{E4063AFE-C979-411F-A624-BCEEB1524086}" type="pres">
      <dgm:prSet presAssocID="{BF05773B-63AF-4B5A-BE8E-8E30B4ED50B6}" presName="horz1" presStyleCnt="0"/>
      <dgm:spPr/>
    </dgm:pt>
    <dgm:pt modelId="{FC3F8F71-03A6-43F4-8C6D-99E312BE0307}" type="pres">
      <dgm:prSet presAssocID="{BF05773B-63AF-4B5A-BE8E-8E30B4ED50B6}" presName="tx1" presStyleLbl="revTx" presStyleIdx="7" presStyleCnt="10"/>
      <dgm:spPr/>
    </dgm:pt>
    <dgm:pt modelId="{65EB8302-1CD5-497B-93C5-5516CCC4506D}" type="pres">
      <dgm:prSet presAssocID="{BF05773B-63AF-4B5A-BE8E-8E30B4ED50B6}" presName="vert1" presStyleCnt="0"/>
      <dgm:spPr/>
    </dgm:pt>
    <dgm:pt modelId="{91E088EA-52B5-4E6D-A93A-49279513179D}" type="pres">
      <dgm:prSet presAssocID="{7011CA19-8E6D-4A7A-994D-83FC788C0E2F}" presName="thickLine" presStyleLbl="alignNode1" presStyleIdx="8" presStyleCnt="10"/>
      <dgm:spPr/>
    </dgm:pt>
    <dgm:pt modelId="{FAD5B42C-C6DE-426B-971A-D864E1403756}" type="pres">
      <dgm:prSet presAssocID="{7011CA19-8E6D-4A7A-994D-83FC788C0E2F}" presName="horz1" presStyleCnt="0"/>
      <dgm:spPr/>
    </dgm:pt>
    <dgm:pt modelId="{74226F22-1C55-41DE-A78F-33C67E9E8368}" type="pres">
      <dgm:prSet presAssocID="{7011CA19-8E6D-4A7A-994D-83FC788C0E2F}" presName="tx1" presStyleLbl="revTx" presStyleIdx="8" presStyleCnt="10"/>
      <dgm:spPr/>
    </dgm:pt>
    <dgm:pt modelId="{9025C00C-0001-4321-B6B2-0BF4C23186AB}" type="pres">
      <dgm:prSet presAssocID="{7011CA19-8E6D-4A7A-994D-83FC788C0E2F}" presName="vert1" presStyleCnt="0"/>
      <dgm:spPr/>
    </dgm:pt>
    <dgm:pt modelId="{D80BC335-6A9B-4C97-8581-1035CF245521}" type="pres">
      <dgm:prSet presAssocID="{6428C042-7905-4FF0-A696-6C0C20E387DB}" presName="thickLine" presStyleLbl="alignNode1" presStyleIdx="9" presStyleCnt="10"/>
      <dgm:spPr/>
    </dgm:pt>
    <dgm:pt modelId="{38C295B3-4D46-4AB5-A27E-BEF8EB9C5822}" type="pres">
      <dgm:prSet presAssocID="{6428C042-7905-4FF0-A696-6C0C20E387DB}" presName="horz1" presStyleCnt="0"/>
      <dgm:spPr/>
    </dgm:pt>
    <dgm:pt modelId="{63F973D9-40AA-40CC-ACE3-A57F190D384F}" type="pres">
      <dgm:prSet presAssocID="{6428C042-7905-4FF0-A696-6C0C20E387DB}" presName="tx1" presStyleLbl="revTx" presStyleIdx="9" presStyleCnt="10"/>
      <dgm:spPr/>
    </dgm:pt>
    <dgm:pt modelId="{1F1DDE25-8B85-4CD2-A17A-4C75C12875FD}" type="pres">
      <dgm:prSet presAssocID="{6428C042-7905-4FF0-A696-6C0C20E387DB}" presName="vert1" presStyleCnt="0"/>
      <dgm:spPr/>
    </dgm:pt>
  </dgm:ptLst>
  <dgm:cxnLst>
    <dgm:cxn modelId="{4D468B00-56AB-4B8E-9BE9-B66B4D806C85}" srcId="{90A2FE83-D23F-4670-89BA-433B2D9AC474}" destId="{92E8A0FA-68F1-493B-A200-153A6BE4D206}" srcOrd="4" destOrd="0" parTransId="{2BAB2595-9F23-410F-B3A5-F955F7E6F08B}" sibTransId="{41BE67F6-20B9-4FE6-84BB-C750ABFD1747}"/>
    <dgm:cxn modelId="{5F7E2B05-4169-467C-8B0D-60A813E6979F}" type="presOf" srcId="{B02BC8E9-C40E-434E-ACB7-9630221EFF42}" destId="{FDEAE63A-D569-4394-A467-3D267CE47504}" srcOrd="0" destOrd="0" presId="urn:microsoft.com/office/officeart/2008/layout/LinedList"/>
    <dgm:cxn modelId="{DFA9A20B-94B0-4904-9A53-D6DCC04FAA53}" srcId="{90A2FE83-D23F-4670-89BA-433B2D9AC474}" destId="{BF05773B-63AF-4B5A-BE8E-8E30B4ED50B6}" srcOrd="7" destOrd="0" parTransId="{CFB8323B-BE49-4C25-AE40-0EE1DF3BC45C}" sibTransId="{A7D8D589-ABC3-472C-BB95-2399E93FBDF8}"/>
    <dgm:cxn modelId="{8A5ACE0D-F217-476F-8CC3-4252393264F3}" type="presOf" srcId="{29F0AA60-7431-48CF-B30B-E9DCDCAD554B}" destId="{BAF8CC86-1B30-4698-A131-877EE79B0F8D}" srcOrd="0" destOrd="0" presId="urn:microsoft.com/office/officeart/2008/layout/LinedList"/>
    <dgm:cxn modelId="{A8F69F28-75B0-4990-BC4B-9610C02CF486}" srcId="{90A2FE83-D23F-4670-89BA-433B2D9AC474}" destId="{6428C042-7905-4FF0-A696-6C0C20E387DB}" srcOrd="9" destOrd="0" parTransId="{2A135F79-3360-43B3-A818-1D6885E32B8C}" sibTransId="{15C530D4-BFBC-4D78-B611-D3B2E2C10FD0}"/>
    <dgm:cxn modelId="{D8CEAB33-73A0-4B56-BA4B-1F5AA4E8D6D1}" srcId="{90A2FE83-D23F-4670-89BA-433B2D9AC474}" destId="{D04F4310-0E79-418A-A405-E5E25BA354E4}" srcOrd="2" destOrd="0" parTransId="{F4ED10FD-F354-4619-ABF0-87D870889520}" sibTransId="{252FC4BE-1E93-43C1-ADD4-4D37A1F9373B}"/>
    <dgm:cxn modelId="{C4E34D3A-FA67-4118-AC15-11EF9669C077}" type="presOf" srcId="{6428C042-7905-4FF0-A696-6C0C20E387DB}" destId="{63F973D9-40AA-40CC-ACE3-A57F190D384F}" srcOrd="0" destOrd="0" presId="urn:microsoft.com/office/officeart/2008/layout/LinedList"/>
    <dgm:cxn modelId="{DC664166-3D1F-44BA-A808-D555CC606032}" srcId="{90A2FE83-D23F-4670-89BA-433B2D9AC474}" destId="{B02BC8E9-C40E-434E-ACB7-9630221EFF42}" srcOrd="0" destOrd="0" parTransId="{E0CE2FB2-B1D0-4034-994F-A2F4E836F60E}" sibTransId="{10C46B66-3F9F-45FB-BDC0-9622C96AF864}"/>
    <dgm:cxn modelId="{7024F071-A85A-4BB7-BA2E-B9C690DEFC6D}" type="presOf" srcId="{E71F1878-C8C2-4248-9A1E-855FA1CB23A0}" destId="{2B86056E-B14B-46ED-91E3-747193DC9DA4}" srcOrd="0" destOrd="0" presId="urn:microsoft.com/office/officeart/2008/layout/LinedList"/>
    <dgm:cxn modelId="{47B9DF55-BB64-473E-9AD7-AA6FFAB080BF}" srcId="{90A2FE83-D23F-4670-89BA-433B2D9AC474}" destId="{F5DC0619-4EFD-49D8-9F96-052305FCC8BA}" srcOrd="1" destOrd="0" parTransId="{53FA46A3-477A-4F5B-AC9E-A2C5D2BADB7C}" sibTransId="{E2417C29-5127-42E9-A207-AF624587864D}"/>
    <dgm:cxn modelId="{7F8E9498-330B-4D97-8FBE-0C382D6D2B9A}" type="presOf" srcId="{92E8A0FA-68F1-493B-A200-153A6BE4D206}" destId="{56A53C7A-55D6-4405-8A3D-86D0018288F3}" srcOrd="0" destOrd="0" presId="urn:microsoft.com/office/officeart/2008/layout/LinedList"/>
    <dgm:cxn modelId="{07D38BA2-33E5-4813-8651-C6CA52E965CC}" srcId="{90A2FE83-D23F-4670-89BA-433B2D9AC474}" destId="{7011CA19-8E6D-4A7A-994D-83FC788C0E2F}" srcOrd="8" destOrd="0" parTransId="{948120A1-1D14-4515-87BA-E02D1B30D812}" sibTransId="{FC794362-A032-463E-9A52-86CDF8E1C058}"/>
    <dgm:cxn modelId="{1ACB45B7-36BD-4E89-8B4A-5D393E12FCE7}" type="presOf" srcId="{F5DC0619-4EFD-49D8-9F96-052305FCC8BA}" destId="{B46F322B-0442-44EF-84A1-7A702A896841}" srcOrd="0" destOrd="0" presId="urn:microsoft.com/office/officeart/2008/layout/LinedList"/>
    <dgm:cxn modelId="{E7B311BB-3171-473B-B887-CE9C614456EC}" type="presOf" srcId="{BF05773B-63AF-4B5A-BE8E-8E30B4ED50B6}" destId="{FC3F8F71-03A6-43F4-8C6D-99E312BE0307}" srcOrd="0" destOrd="0" presId="urn:microsoft.com/office/officeart/2008/layout/LinedList"/>
    <dgm:cxn modelId="{3F63C9D0-E187-4C9F-8A11-304B7D23C671}" type="presOf" srcId="{D04F4310-0E79-418A-A405-E5E25BA354E4}" destId="{A089D48F-215E-4671-9F2E-00C7A24DB8A7}" srcOrd="0" destOrd="0" presId="urn:microsoft.com/office/officeart/2008/layout/LinedList"/>
    <dgm:cxn modelId="{A22CD3DA-C9D0-40A0-870A-250A7F1C7C61}" srcId="{90A2FE83-D23F-4670-89BA-433B2D9AC474}" destId="{E71F1878-C8C2-4248-9A1E-855FA1CB23A0}" srcOrd="3" destOrd="0" parTransId="{4860694F-24F1-4B36-8F4A-D5DAB09AB3F9}" sibTransId="{39829EEF-D573-471C-A75D-5299D4C31B9E}"/>
    <dgm:cxn modelId="{DFFE79DD-C520-4F4F-A227-16E4CDE31363}" srcId="{90A2FE83-D23F-4670-89BA-433B2D9AC474}" destId="{29F0AA60-7431-48CF-B30B-E9DCDCAD554B}" srcOrd="5" destOrd="0" parTransId="{1F69DC7D-CB3A-4E7B-BFF7-42EA36618539}" sibTransId="{499BD4CA-8CC0-49FE-A0FB-A5D789301A62}"/>
    <dgm:cxn modelId="{170F63E1-915B-41F2-9A6A-6F28D93F636E}" type="presOf" srcId="{EE3ADFD6-07C4-4035-A1C6-ACA9B0F63766}" destId="{8B3BCF97-F95D-4DAE-B9E7-1C928AB8215C}" srcOrd="0" destOrd="0" presId="urn:microsoft.com/office/officeart/2008/layout/LinedList"/>
    <dgm:cxn modelId="{F86EA1E4-C6BA-456B-BA1F-7673FEB54CDF}" type="presOf" srcId="{90A2FE83-D23F-4670-89BA-433B2D9AC474}" destId="{3ED315A8-C518-4FB4-96EB-447AD1855D2C}" srcOrd="0" destOrd="0" presId="urn:microsoft.com/office/officeart/2008/layout/LinedList"/>
    <dgm:cxn modelId="{882070F2-4434-4712-AC6A-59907CB7A9C7}" srcId="{90A2FE83-D23F-4670-89BA-433B2D9AC474}" destId="{EE3ADFD6-07C4-4035-A1C6-ACA9B0F63766}" srcOrd="6" destOrd="0" parTransId="{9341E3DB-BFA4-417D-9A99-4F8BD7F8BB54}" sibTransId="{5991B9B5-01A9-4583-A9BD-CB533F4C58D4}"/>
    <dgm:cxn modelId="{FFD494FA-6D1A-41DA-8535-0E945650D91E}" type="presOf" srcId="{7011CA19-8E6D-4A7A-994D-83FC788C0E2F}" destId="{74226F22-1C55-41DE-A78F-33C67E9E8368}" srcOrd="0" destOrd="0" presId="urn:microsoft.com/office/officeart/2008/layout/LinedList"/>
    <dgm:cxn modelId="{A8B33148-A237-4226-8344-9ED41DF44700}" type="presParOf" srcId="{3ED315A8-C518-4FB4-96EB-447AD1855D2C}" destId="{24E85106-298E-4CA6-9FB1-B674F3B6FF35}" srcOrd="0" destOrd="0" presId="urn:microsoft.com/office/officeart/2008/layout/LinedList"/>
    <dgm:cxn modelId="{9D8D4DF1-44F8-409C-8699-F48E7A2E9534}" type="presParOf" srcId="{3ED315A8-C518-4FB4-96EB-447AD1855D2C}" destId="{B83D96D6-DE65-4A24-AFB2-C34AC03E7E94}" srcOrd="1" destOrd="0" presId="urn:microsoft.com/office/officeart/2008/layout/LinedList"/>
    <dgm:cxn modelId="{000EAC3B-62D5-4148-B7FB-0E64AEAF0425}" type="presParOf" srcId="{B83D96D6-DE65-4A24-AFB2-C34AC03E7E94}" destId="{FDEAE63A-D569-4394-A467-3D267CE47504}" srcOrd="0" destOrd="0" presId="urn:microsoft.com/office/officeart/2008/layout/LinedList"/>
    <dgm:cxn modelId="{63FC5842-9C86-4C28-B275-B4F692BAC2B8}" type="presParOf" srcId="{B83D96D6-DE65-4A24-AFB2-C34AC03E7E94}" destId="{98BF89F6-6E99-48CF-A747-11280CECC87E}" srcOrd="1" destOrd="0" presId="urn:microsoft.com/office/officeart/2008/layout/LinedList"/>
    <dgm:cxn modelId="{E858CBBA-7F03-4632-8FFE-9E1814D605FA}" type="presParOf" srcId="{3ED315A8-C518-4FB4-96EB-447AD1855D2C}" destId="{314B4E50-FDAD-4798-969A-C82678C2A90A}" srcOrd="2" destOrd="0" presId="urn:microsoft.com/office/officeart/2008/layout/LinedList"/>
    <dgm:cxn modelId="{BA254994-2A46-417A-82EF-BFEB2DEE5B1D}" type="presParOf" srcId="{3ED315A8-C518-4FB4-96EB-447AD1855D2C}" destId="{8306F9FB-1BDF-4708-BADD-133858CD5122}" srcOrd="3" destOrd="0" presId="urn:microsoft.com/office/officeart/2008/layout/LinedList"/>
    <dgm:cxn modelId="{29D27E2C-84FE-4D50-8B3E-82760156B6F5}" type="presParOf" srcId="{8306F9FB-1BDF-4708-BADD-133858CD5122}" destId="{B46F322B-0442-44EF-84A1-7A702A896841}" srcOrd="0" destOrd="0" presId="urn:microsoft.com/office/officeart/2008/layout/LinedList"/>
    <dgm:cxn modelId="{9D620518-5166-41A6-84AD-1213D2BF8E23}" type="presParOf" srcId="{8306F9FB-1BDF-4708-BADD-133858CD5122}" destId="{6CC052C1-8E3D-479D-881A-CB1D9F388990}" srcOrd="1" destOrd="0" presId="urn:microsoft.com/office/officeart/2008/layout/LinedList"/>
    <dgm:cxn modelId="{8905E500-DC31-41A7-9E60-AC5F096D7171}" type="presParOf" srcId="{3ED315A8-C518-4FB4-96EB-447AD1855D2C}" destId="{CCEE0947-461A-40ED-BC60-A2C636FCC97B}" srcOrd="4" destOrd="0" presId="urn:microsoft.com/office/officeart/2008/layout/LinedList"/>
    <dgm:cxn modelId="{26542800-71E8-40F2-A523-67A7E78974D0}" type="presParOf" srcId="{3ED315A8-C518-4FB4-96EB-447AD1855D2C}" destId="{FDC0E60F-AACE-41BA-B0CD-7B5ED894EB3B}" srcOrd="5" destOrd="0" presId="urn:microsoft.com/office/officeart/2008/layout/LinedList"/>
    <dgm:cxn modelId="{45255188-A5A9-4C16-AC34-E37149120B54}" type="presParOf" srcId="{FDC0E60F-AACE-41BA-B0CD-7B5ED894EB3B}" destId="{A089D48F-215E-4671-9F2E-00C7A24DB8A7}" srcOrd="0" destOrd="0" presId="urn:microsoft.com/office/officeart/2008/layout/LinedList"/>
    <dgm:cxn modelId="{771BAF1E-9642-46C2-9199-A422A816AF24}" type="presParOf" srcId="{FDC0E60F-AACE-41BA-B0CD-7B5ED894EB3B}" destId="{E26DA783-6066-4357-B9A8-E10245ACE14C}" srcOrd="1" destOrd="0" presId="urn:microsoft.com/office/officeart/2008/layout/LinedList"/>
    <dgm:cxn modelId="{2953E4AE-327D-49A5-8DAD-03DFA55BE176}" type="presParOf" srcId="{3ED315A8-C518-4FB4-96EB-447AD1855D2C}" destId="{965AC5CB-2B7B-46BF-835E-49BF7C9E6B48}" srcOrd="6" destOrd="0" presId="urn:microsoft.com/office/officeart/2008/layout/LinedList"/>
    <dgm:cxn modelId="{6F905FC1-0A3F-4696-A122-1F4A4DDF1F76}" type="presParOf" srcId="{3ED315A8-C518-4FB4-96EB-447AD1855D2C}" destId="{E928EAC4-ABFB-4D71-AEE5-4F72CB2D1F5A}" srcOrd="7" destOrd="0" presId="urn:microsoft.com/office/officeart/2008/layout/LinedList"/>
    <dgm:cxn modelId="{8A919B02-1F1B-42EC-BCD8-DA7E89B83D9F}" type="presParOf" srcId="{E928EAC4-ABFB-4D71-AEE5-4F72CB2D1F5A}" destId="{2B86056E-B14B-46ED-91E3-747193DC9DA4}" srcOrd="0" destOrd="0" presId="urn:microsoft.com/office/officeart/2008/layout/LinedList"/>
    <dgm:cxn modelId="{6613B8BA-E025-414D-BE18-DCA2FAFDE97C}" type="presParOf" srcId="{E928EAC4-ABFB-4D71-AEE5-4F72CB2D1F5A}" destId="{299CF131-CB47-4128-9152-FDCA4C3B74CB}" srcOrd="1" destOrd="0" presId="urn:microsoft.com/office/officeart/2008/layout/LinedList"/>
    <dgm:cxn modelId="{FE6A85AF-DFFA-454D-B99F-480E6EF8EAC4}" type="presParOf" srcId="{3ED315A8-C518-4FB4-96EB-447AD1855D2C}" destId="{3AF6D3E1-33B4-4290-A1A5-B208DFC3C8CA}" srcOrd="8" destOrd="0" presId="urn:microsoft.com/office/officeart/2008/layout/LinedList"/>
    <dgm:cxn modelId="{E2EDA666-3911-4023-92E3-66F422BBB7BD}" type="presParOf" srcId="{3ED315A8-C518-4FB4-96EB-447AD1855D2C}" destId="{5F68CC21-F771-4C81-8036-15893E2AA48C}" srcOrd="9" destOrd="0" presId="urn:microsoft.com/office/officeart/2008/layout/LinedList"/>
    <dgm:cxn modelId="{7A5ADB93-BD1F-467F-A561-EF099AFDB579}" type="presParOf" srcId="{5F68CC21-F771-4C81-8036-15893E2AA48C}" destId="{56A53C7A-55D6-4405-8A3D-86D0018288F3}" srcOrd="0" destOrd="0" presId="urn:microsoft.com/office/officeart/2008/layout/LinedList"/>
    <dgm:cxn modelId="{4E143DE9-9D50-4FAF-9AF0-A591C133B606}" type="presParOf" srcId="{5F68CC21-F771-4C81-8036-15893E2AA48C}" destId="{6E5B94EA-CFDD-4C39-B8EF-004BE3D077C9}" srcOrd="1" destOrd="0" presId="urn:microsoft.com/office/officeart/2008/layout/LinedList"/>
    <dgm:cxn modelId="{E3A1E62B-C02B-4460-AA64-8420A6C885B4}" type="presParOf" srcId="{3ED315A8-C518-4FB4-96EB-447AD1855D2C}" destId="{3A394095-9C89-4757-8D6C-9802940AE5E8}" srcOrd="10" destOrd="0" presId="urn:microsoft.com/office/officeart/2008/layout/LinedList"/>
    <dgm:cxn modelId="{941FB93B-8FB7-4F9A-8F3C-8DB96E64CD7D}" type="presParOf" srcId="{3ED315A8-C518-4FB4-96EB-447AD1855D2C}" destId="{50BFADA2-9674-4547-A038-42643F8B557F}" srcOrd="11" destOrd="0" presId="urn:microsoft.com/office/officeart/2008/layout/LinedList"/>
    <dgm:cxn modelId="{625182AF-4A57-483C-9713-D87D2ECB27C8}" type="presParOf" srcId="{50BFADA2-9674-4547-A038-42643F8B557F}" destId="{BAF8CC86-1B30-4698-A131-877EE79B0F8D}" srcOrd="0" destOrd="0" presId="urn:microsoft.com/office/officeart/2008/layout/LinedList"/>
    <dgm:cxn modelId="{2023FFF0-398E-4486-922E-C2904BFC75EC}" type="presParOf" srcId="{50BFADA2-9674-4547-A038-42643F8B557F}" destId="{56B72FFA-9810-4DCD-B290-DAB65BA669A4}" srcOrd="1" destOrd="0" presId="urn:microsoft.com/office/officeart/2008/layout/LinedList"/>
    <dgm:cxn modelId="{DDA1579F-3ADA-4F91-B55E-1A5FCBC983FE}" type="presParOf" srcId="{3ED315A8-C518-4FB4-96EB-447AD1855D2C}" destId="{9533C661-5861-4615-B967-3AF94241E63E}" srcOrd="12" destOrd="0" presId="urn:microsoft.com/office/officeart/2008/layout/LinedList"/>
    <dgm:cxn modelId="{4E47381D-D5FB-45DB-8260-D53B30EB96EF}" type="presParOf" srcId="{3ED315A8-C518-4FB4-96EB-447AD1855D2C}" destId="{C5633B6C-CEBE-48AA-BFE9-8942EAE803DE}" srcOrd="13" destOrd="0" presId="urn:microsoft.com/office/officeart/2008/layout/LinedList"/>
    <dgm:cxn modelId="{E50F6F67-F89E-4362-8C15-201A47B22E06}" type="presParOf" srcId="{C5633B6C-CEBE-48AA-BFE9-8942EAE803DE}" destId="{8B3BCF97-F95D-4DAE-B9E7-1C928AB8215C}" srcOrd="0" destOrd="0" presId="urn:microsoft.com/office/officeart/2008/layout/LinedList"/>
    <dgm:cxn modelId="{BE83530E-40A7-46CB-B587-2C7E6939E154}" type="presParOf" srcId="{C5633B6C-CEBE-48AA-BFE9-8942EAE803DE}" destId="{E28FCC07-E75A-4D55-9A56-93EEE3D330A2}" srcOrd="1" destOrd="0" presId="urn:microsoft.com/office/officeart/2008/layout/LinedList"/>
    <dgm:cxn modelId="{414EE29D-4E95-446D-BA0A-A37DA30AD82F}" type="presParOf" srcId="{3ED315A8-C518-4FB4-96EB-447AD1855D2C}" destId="{550F23F0-0E77-4073-86A3-587D48C73429}" srcOrd="14" destOrd="0" presId="urn:microsoft.com/office/officeart/2008/layout/LinedList"/>
    <dgm:cxn modelId="{6493F034-B3A5-43D4-B25B-6E112D2490C2}" type="presParOf" srcId="{3ED315A8-C518-4FB4-96EB-447AD1855D2C}" destId="{E4063AFE-C979-411F-A624-BCEEB1524086}" srcOrd="15" destOrd="0" presId="urn:microsoft.com/office/officeart/2008/layout/LinedList"/>
    <dgm:cxn modelId="{1AC9F0F3-5EC0-4043-AA24-ACDF902DA514}" type="presParOf" srcId="{E4063AFE-C979-411F-A624-BCEEB1524086}" destId="{FC3F8F71-03A6-43F4-8C6D-99E312BE0307}" srcOrd="0" destOrd="0" presId="urn:microsoft.com/office/officeart/2008/layout/LinedList"/>
    <dgm:cxn modelId="{8CF152D7-FBF9-4176-8D12-B277BB1F0372}" type="presParOf" srcId="{E4063AFE-C979-411F-A624-BCEEB1524086}" destId="{65EB8302-1CD5-497B-93C5-5516CCC4506D}" srcOrd="1" destOrd="0" presId="urn:microsoft.com/office/officeart/2008/layout/LinedList"/>
    <dgm:cxn modelId="{5502BCAD-3140-41A5-92C3-D79293CCF81E}" type="presParOf" srcId="{3ED315A8-C518-4FB4-96EB-447AD1855D2C}" destId="{91E088EA-52B5-4E6D-A93A-49279513179D}" srcOrd="16" destOrd="0" presId="urn:microsoft.com/office/officeart/2008/layout/LinedList"/>
    <dgm:cxn modelId="{B9E5FEB8-4235-4436-B9B7-5F4AD9C6B6AB}" type="presParOf" srcId="{3ED315A8-C518-4FB4-96EB-447AD1855D2C}" destId="{FAD5B42C-C6DE-426B-971A-D864E1403756}" srcOrd="17" destOrd="0" presId="urn:microsoft.com/office/officeart/2008/layout/LinedList"/>
    <dgm:cxn modelId="{53E24D23-B830-4CFC-B4E5-5DE29885FEB6}" type="presParOf" srcId="{FAD5B42C-C6DE-426B-971A-D864E1403756}" destId="{74226F22-1C55-41DE-A78F-33C67E9E8368}" srcOrd="0" destOrd="0" presId="urn:microsoft.com/office/officeart/2008/layout/LinedList"/>
    <dgm:cxn modelId="{D9931CE0-3BDB-40CB-823F-835382BF68FA}" type="presParOf" srcId="{FAD5B42C-C6DE-426B-971A-D864E1403756}" destId="{9025C00C-0001-4321-B6B2-0BF4C23186AB}" srcOrd="1" destOrd="0" presId="urn:microsoft.com/office/officeart/2008/layout/LinedList"/>
    <dgm:cxn modelId="{09392C1E-0D7E-47BF-A2CE-1FD2D1D5C78C}" type="presParOf" srcId="{3ED315A8-C518-4FB4-96EB-447AD1855D2C}" destId="{D80BC335-6A9B-4C97-8581-1035CF245521}" srcOrd="18" destOrd="0" presId="urn:microsoft.com/office/officeart/2008/layout/LinedList"/>
    <dgm:cxn modelId="{5DB36691-B102-4736-A6DD-A081F0559DC6}" type="presParOf" srcId="{3ED315A8-C518-4FB4-96EB-447AD1855D2C}" destId="{38C295B3-4D46-4AB5-A27E-BEF8EB9C5822}" srcOrd="19" destOrd="0" presId="urn:microsoft.com/office/officeart/2008/layout/LinedList"/>
    <dgm:cxn modelId="{A4311C56-48A6-4A11-B389-663A1E6B5882}" type="presParOf" srcId="{38C295B3-4D46-4AB5-A27E-BEF8EB9C5822}" destId="{63F973D9-40AA-40CC-ACE3-A57F190D384F}" srcOrd="0" destOrd="0" presId="urn:microsoft.com/office/officeart/2008/layout/LinedList"/>
    <dgm:cxn modelId="{F1A51621-434E-4F38-9646-62A0B075B674}" type="presParOf" srcId="{38C295B3-4D46-4AB5-A27E-BEF8EB9C5822}" destId="{1F1DDE25-8B85-4CD2-A17A-4C75C12875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85106-298E-4CA6-9FB1-B674F3B6FF35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E63A-D569-4394-A467-3D267CE47504}">
      <dsp:nvSpPr>
        <dsp:cNvPr id="0" name=""/>
        <dsp:cNvSpPr/>
      </dsp:nvSpPr>
      <dsp:spPr>
        <a:xfrm>
          <a:off x="0" y="594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Checklist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594"/>
        <a:ext cx="6172199" cy="487243"/>
      </dsp:txXfrm>
    </dsp:sp>
    <dsp:sp modelId="{314B4E50-FDAD-4798-969A-C82678C2A90A}">
      <dsp:nvSpPr>
        <dsp:cNvPr id="0" name=""/>
        <dsp:cNvSpPr/>
      </dsp:nvSpPr>
      <dsp:spPr>
        <a:xfrm>
          <a:off x="0" y="48783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322B-0442-44EF-84A1-7A702A896841}">
      <dsp:nvSpPr>
        <dsp:cNvPr id="0" name=""/>
        <dsp:cNvSpPr/>
      </dsp:nvSpPr>
      <dsp:spPr>
        <a:xfrm>
          <a:off x="0" y="48783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enough data</a:t>
          </a:r>
          <a:r>
            <a:rPr lang="en-US" sz="1300" b="0" i="0" kern="1200" baseline="0"/>
            <a:t>? (Do you have sensor logs, labels, etc.)</a:t>
          </a:r>
          <a:endParaRPr lang="en-US" sz="1300" kern="1200"/>
        </a:p>
      </dsp:txBody>
      <dsp:txXfrm>
        <a:off x="0" y="487838"/>
        <a:ext cx="6172199" cy="487243"/>
      </dsp:txXfrm>
    </dsp:sp>
    <dsp:sp modelId="{CCEE0947-461A-40ED-BC60-A2C636FCC97B}">
      <dsp:nvSpPr>
        <dsp:cNvPr id="0" name=""/>
        <dsp:cNvSpPr/>
      </dsp:nvSpPr>
      <dsp:spPr>
        <a:xfrm>
          <a:off x="0" y="975081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D48F-215E-4671-9F2E-00C7A24DB8A7}">
      <dsp:nvSpPr>
        <dsp:cNvPr id="0" name=""/>
        <dsp:cNvSpPr/>
      </dsp:nvSpPr>
      <dsp:spPr>
        <a:xfrm>
          <a:off x="0" y="975081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 </a:t>
          </a:r>
          <a:r>
            <a:rPr lang="en-US" sz="1300" b="1" i="0" kern="1200" baseline="0"/>
            <a:t>output predictable</a:t>
          </a:r>
          <a:r>
            <a:rPr lang="en-US" sz="1300" b="0" i="0" kern="1200" baseline="0"/>
            <a:t> from the input?</a:t>
          </a:r>
          <a:endParaRPr lang="en-US" sz="1300" kern="1200"/>
        </a:p>
      </dsp:txBody>
      <dsp:txXfrm>
        <a:off x="0" y="975081"/>
        <a:ext cx="6172199" cy="487243"/>
      </dsp:txXfrm>
    </dsp:sp>
    <dsp:sp modelId="{965AC5CB-2B7B-46BF-835E-49BF7C9E6B48}">
      <dsp:nvSpPr>
        <dsp:cNvPr id="0" name=""/>
        <dsp:cNvSpPr/>
      </dsp:nvSpPr>
      <dsp:spPr>
        <a:xfrm>
          <a:off x="0" y="1462325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6056E-B14B-46ED-91E3-747193DC9DA4}">
      <dsp:nvSpPr>
        <dsp:cNvPr id="0" name=""/>
        <dsp:cNvSpPr/>
      </dsp:nvSpPr>
      <dsp:spPr>
        <a:xfrm>
          <a:off x="0" y="1462325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value</a:t>
          </a:r>
          <a:r>
            <a:rPr lang="en-US" sz="1300" b="0" i="0" kern="1200" baseline="0"/>
            <a:t> in making this prediction?</a:t>
          </a:r>
          <a:endParaRPr lang="en-US" sz="1300" kern="1200"/>
        </a:p>
      </dsp:txBody>
      <dsp:txXfrm>
        <a:off x="0" y="1462325"/>
        <a:ext cx="6172199" cy="487243"/>
      </dsp:txXfrm>
    </dsp:sp>
    <dsp:sp modelId="{3AF6D3E1-33B4-4290-A1A5-B208DFC3C8CA}">
      <dsp:nvSpPr>
        <dsp:cNvPr id="0" name=""/>
        <dsp:cNvSpPr/>
      </dsp:nvSpPr>
      <dsp:spPr>
        <a:xfrm>
          <a:off x="0" y="194956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53C7A-55D6-4405-8A3D-86D0018288F3}">
      <dsp:nvSpPr>
        <dsp:cNvPr id="0" name=""/>
        <dsp:cNvSpPr/>
      </dsp:nvSpPr>
      <dsp:spPr>
        <a:xfrm>
          <a:off x="0" y="194956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Structure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1949568"/>
        <a:ext cx="6172199" cy="487243"/>
      </dsp:txXfrm>
    </dsp:sp>
    <dsp:sp modelId="{3A394095-9C89-4757-8D6C-9802940AE5E8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CC86-1B30-4698-A131-877EE79B0F8D}">
      <dsp:nvSpPr>
        <dsp:cNvPr id="0" name=""/>
        <dsp:cNvSpPr/>
      </dsp:nvSpPr>
      <dsp:spPr>
        <a:xfrm>
          <a:off x="0" y="2436812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"Given [inputs], predict [output] to [achieve goal]."</a:t>
          </a:r>
          <a:endParaRPr lang="en-US" sz="1300" kern="1200"/>
        </a:p>
      </dsp:txBody>
      <dsp:txXfrm>
        <a:off x="0" y="2436812"/>
        <a:ext cx="6172199" cy="487243"/>
      </dsp:txXfrm>
    </dsp:sp>
    <dsp:sp modelId="{9533C661-5861-4615-B967-3AF94241E63E}">
      <dsp:nvSpPr>
        <dsp:cNvPr id="0" name=""/>
        <dsp:cNvSpPr/>
      </dsp:nvSpPr>
      <dsp:spPr>
        <a:xfrm>
          <a:off x="0" y="292405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BCF97-F95D-4DAE-B9E7-1C928AB8215C}">
      <dsp:nvSpPr>
        <dsp:cNvPr id="0" name=""/>
        <dsp:cNvSpPr/>
      </dsp:nvSpPr>
      <dsp:spPr>
        <a:xfrm>
          <a:off x="0" y="292405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Examples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2924056"/>
        <a:ext cx="6172199" cy="487243"/>
      </dsp:txXfrm>
    </dsp:sp>
    <dsp:sp modelId="{550F23F0-0E77-4073-86A3-587D48C73429}">
      <dsp:nvSpPr>
        <dsp:cNvPr id="0" name=""/>
        <dsp:cNvSpPr/>
      </dsp:nvSpPr>
      <dsp:spPr>
        <a:xfrm>
          <a:off x="0" y="3411299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F8F71-03A6-43F4-8C6D-99E312BE0307}">
      <dsp:nvSpPr>
        <dsp:cNvPr id="0" name=""/>
        <dsp:cNvSpPr/>
      </dsp:nvSpPr>
      <dsp:spPr>
        <a:xfrm>
          <a:off x="0" y="3411299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temperature, vibration, and voltage data, predict motor failure to reduce downtime.”</a:t>
          </a:r>
          <a:endParaRPr lang="en-US" sz="1300" kern="1200"/>
        </a:p>
      </dsp:txBody>
      <dsp:txXfrm>
        <a:off x="0" y="3411299"/>
        <a:ext cx="6172199" cy="487243"/>
      </dsp:txXfrm>
    </dsp:sp>
    <dsp:sp modelId="{91E088EA-52B5-4E6D-A93A-49279513179D}">
      <dsp:nvSpPr>
        <dsp:cNvPr id="0" name=""/>
        <dsp:cNvSpPr/>
      </dsp:nvSpPr>
      <dsp:spPr>
        <a:xfrm>
          <a:off x="0" y="3898543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6F22-1C55-41DE-A78F-33C67E9E8368}">
      <dsp:nvSpPr>
        <dsp:cNvPr id="0" name=""/>
        <dsp:cNvSpPr/>
      </dsp:nvSpPr>
      <dsp:spPr>
        <a:xfrm>
          <a:off x="0" y="3898543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product images, classify defects to automate quality control.”</a:t>
          </a:r>
          <a:endParaRPr lang="en-US" sz="1300" kern="1200"/>
        </a:p>
      </dsp:txBody>
      <dsp:txXfrm>
        <a:off x="0" y="3898543"/>
        <a:ext cx="6172199" cy="487243"/>
      </dsp:txXfrm>
    </dsp:sp>
    <dsp:sp modelId="{D80BC335-6A9B-4C97-8581-1035CF245521}">
      <dsp:nvSpPr>
        <dsp:cNvPr id="0" name=""/>
        <dsp:cNvSpPr/>
      </dsp:nvSpPr>
      <dsp:spPr>
        <a:xfrm>
          <a:off x="0" y="438578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973D9-40AA-40CC-ACE3-A57F190D384F}">
      <dsp:nvSpPr>
        <dsp:cNvPr id="0" name=""/>
        <dsp:cNvSpPr/>
      </dsp:nvSpPr>
      <dsp:spPr>
        <a:xfrm>
          <a:off x="0" y="438578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Exercise</a:t>
          </a:r>
          <a:r>
            <a:rPr lang="en-US" sz="1300" b="0" i="0" kern="1200" baseline="0"/>
            <a:t>:</a:t>
          </a:r>
          <a:br>
            <a:rPr lang="en-US" sz="1300" b="0" i="0" kern="1200" baseline="0"/>
          </a:br>
          <a:r>
            <a:rPr lang="en-US" sz="1300" b="0" i="0" kern="1200" baseline="0"/>
            <a:t>Take the problem they discussed in groups and now write it in the format above.</a:t>
          </a:r>
          <a:endParaRPr lang="en-US" sz="1300" kern="1200"/>
        </a:p>
      </dsp:txBody>
      <dsp:txXfrm>
        <a:off x="0" y="4385786"/>
        <a:ext cx="6172199" cy="48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2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3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096A-DC55-BCAA-F940-D22206D2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26D2-744D-B4F8-7763-C8306CD02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EC0E4-05CF-B57F-33A2-6F0755B3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645FE-2BCA-729E-E5D6-E56AA625B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C4C1-836D-105D-E4A3-CADEBB57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31ABE-9379-0967-88F0-8F8BD3E63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6787C-2CC6-23DB-8EC8-2DB299EE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EB1E-6706-FC67-41B2-9ABCC7F49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5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5/4/2025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eGwbxHOa-A&amp;ab_channel=FaststreamTechnologi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PDSMJZG565: Machine Learning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758" y="3737427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Session1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0190FF-B6D0-CC65-AF8A-794629CDF317}"/>
              </a:ext>
            </a:extLst>
          </p:cNvPr>
          <p:cNvSpPr txBox="1">
            <a:spLocks/>
          </p:cNvSpPr>
          <p:nvPr/>
        </p:nvSpPr>
        <p:spPr>
          <a:xfrm>
            <a:off x="2500586" y="5151069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</a:t>
            </a:r>
            <a:r>
              <a:rPr lang="en-US">
                <a:solidFill>
                  <a:srgbClr val="FF0000"/>
                </a:solidFill>
              </a:rPr>
              <a:t>and Modified </a:t>
            </a:r>
            <a:r>
              <a:rPr lang="en-US" dirty="0">
                <a:solidFill>
                  <a:srgbClr val="FF0000"/>
                </a:solidFill>
              </a:rPr>
              <a:t>by Aakash Goel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0576C-E612-4A0D-BF1C-B4F60C9D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2" y="1100901"/>
            <a:ext cx="709483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38DB-13D3-C354-E6F6-42ABDAB7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Fastener and Their Applications">
            <a:extLst>
              <a:ext uri="{FF2B5EF4-FFF2-40B4-BE49-F238E27FC236}">
                <a16:creationId xmlns:a16="http://schemas.microsoft.com/office/drawing/2014/main" id="{B3D932B6-1E83-489F-09EB-5681FA77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12192000" cy="66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7D11C-E54A-3927-8306-6DD65B9B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491264"/>
              </p:ext>
            </p:extLst>
          </p:nvPr>
        </p:nvGraphicFramePr>
        <p:xfrm>
          <a:off x="804190" y="606425"/>
          <a:ext cx="8736050" cy="4829176"/>
        </p:xfrm>
        <a:graphic>
          <a:graphicData uri="http://schemas.openxmlformats.org/drawingml/2006/table">
            <a:tbl>
              <a:tblPr/>
              <a:tblGrid>
                <a:gridCol w="1747210">
                  <a:extLst>
                    <a:ext uri="{9D8B030D-6E8A-4147-A177-3AD203B41FA5}">
                      <a16:colId xmlns:a16="http://schemas.microsoft.com/office/drawing/2014/main" val="104307618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268401266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424397387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099686770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635294806"/>
                    </a:ext>
                  </a:extLst>
                </a:gridCol>
              </a:tblGrid>
              <a:tr h="476116">
                <a:tc>
                  <a:txBody>
                    <a:bodyPr/>
                    <a:lstStyle/>
                    <a:p>
                      <a:r>
                        <a:rPr lang="en-IN" sz="1200" b="1"/>
                        <a:t>Name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Length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Diameter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Type of Component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Additional Notes</a:t>
                      </a:r>
                      <a:endParaRPr lang="en-IN" sz="12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938475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Bolt (Hex Head)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50-150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hexagonal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325034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Nut (Hexagonal)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Matches with bolts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28271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Flat circular shape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366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Open-Ended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100-250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N/A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Tool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Fits hexagonal heads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7240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Screw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10-50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4-8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flat or cross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111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Allen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20-70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an Allen key for tightening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409373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Support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Used between components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7233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Socket Head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25-80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Requires a socket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1079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Lock 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Locking Component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Serrated or split design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58867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Small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Smaller-sized hexagonal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84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5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FC5F6-9181-4232-853F-3A408747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20" y="677941"/>
            <a:ext cx="714055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77DF5-39FA-E740-862D-84AC85F1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2" y="571252"/>
            <a:ext cx="710245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8ABE7-6CE7-DEAB-9E34-4BA7EDEE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796062"/>
            <a:ext cx="755969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97C01-4BD9-F8C1-A72B-223B5621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14" y="914182"/>
            <a:ext cx="751397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75FF-6EFF-ED19-06EA-60ACF69D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643648"/>
            <a:ext cx="708721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3A22-722F-D868-0C93-1598FA45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792251"/>
            <a:ext cx="725486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4FE30-62AC-DFB0-BC6B-E72B841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00" y="1205019"/>
            <a:ext cx="7140559" cy="48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1129-BE2A-BC91-3FAE-3BC49D2F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249" y="3162226"/>
            <a:ext cx="232430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Course flow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What is ML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WHY ML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4D9A7B-0171-6A50-AFEA-61E877AE2FCE}"/>
              </a:ext>
            </a:extLst>
          </p:cNvPr>
          <p:cNvGrpSpPr/>
          <p:nvPr/>
        </p:nvGrpSpPr>
        <p:grpSpPr>
          <a:xfrm>
            <a:off x="455332" y="2608265"/>
            <a:ext cx="11281335" cy="490624"/>
            <a:chOff x="340178" y="3471881"/>
            <a:chExt cx="11281335" cy="490624"/>
          </a:xfrm>
        </p:grpSpPr>
        <p:sp>
          <p:nvSpPr>
            <p:cNvPr id="3" name="Rounded Rectangle 101">
              <a:extLst>
                <a:ext uri="{FF2B5EF4-FFF2-40B4-BE49-F238E27FC236}">
                  <a16:creationId xmlns:a16="http://schemas.microsoft.com/office/drawing/2014/main" id="{3E88B5B6-3791-229E-7C31-7B6F52BCF142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BB4642-B277-470E-B305-C72F6885336B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Types of ML predictions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805359-24E0-0AFC-E7F0-257E89BB06CE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ACB1A2-3CD5-AB98-75B7-D46BEA3C7158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00D6B4-A8B7-2CC9-D9AE-F01DD49E8B79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9668D2-9587-D7A6-21E4-B3B9DB5C3B9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2A9AA-89AE-55E6-758D-44F561DE7DD7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F4EEB-EB38-428C-7EDB-9831ACF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3" y="830402"/>
            <a:ext cx="5700254" cy="53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A5F89-F427-44F6-1CA8-776AA1A6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7" y="1927777"/>
            <a:ext cx="397798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482B8-8DFC-747C-E205-0BB7844C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44" y="777010"/>
            <a:ext cx="10295512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2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13D1-1C2E-1774-6394-C754211C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frame good ML problem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7BA62C6-4C86-D4E9-192A-421D7FFBE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9311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88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560939-2CF7-9517-7F81-B8004788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43542"/>
              </p:ext>
            </p:extLst>
          </p:nvPr>
        </p:nvGraphicFramePr>
        <p:xfrm>
          <a:off x="1263578" y="1319321"/>
          <a:ext cx="9664848" cy="4041181"/>
        </p:xfrm>
        <a:graphic>
          <a:graphicData uri="http://schemas.openxmlformats.org/drawingml/2006/table">
            <a:tbl>
              <a:tblPr/>
              <a:tblGrid>
                <a:gridCol w="1998045">
                  <a:extLst>
                    <a:ext uri="{9D8B030D-6E8A-4147-A177-3AD203B41FA5}">
                      <a16:colId xmlns:a16="http://schemas.microsoft.com/office/drawing/2014/main" val="2229594040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2730031392"/>
                    </a:ext>
                  </a:extLst>
                </a:gridCol>
                <a:gridCol w="1945368">
                  <a:extLst>
                    <a:ext uri="{9D8B030D-6E8A-4147-A177-3AD203B41FA5}">
                      <a16:colId xmlns:a16="http://schemas.microsoft.com/office/drawing/2014/main" val="3030796115"/>
                    </a:ext>
                  </a:extLst>
                </a:gridCol>
                <a:gridCol w="1904653">
                  <a:extLst>
                    <a:ext uri="{9D8B030D-6E8A-4147-A177-3AD203B41FA5}">
                      <a16:colId xmlns:a16="http://schemas.microsoft.com/office/drawing/2014/main" val="1542008578"/>
                    </a:ext>
                  </a:extLst>
                </a:gridCol>
                <a:gridCol w="1912129">
                  <a:extLst>
                    <a:ext uri="{9D8B030D-6E8A-4147-A177-3AD203B41FA5}">
                      <a16:colId xmlns:a16="http://schemas.microsoft.com/office/drawing/2014/main" val="3715182622"/>
                    </a:ext>
                  </a:extLst>
                </a:gridCol>
              </a:tblGrid>
              <a:tr h="364369">
                <a:tc>
                  <a:txBody>
                    <a:bodyPr/>
                    <a:lstStyle/>
                    <a:p>
                      <a:r>
                        <a:rPr lang="en-US" sz="1600"/>
                        <a:t>Use Case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ML Type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Output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Impact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41514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Quality Control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Classification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Images, sensor data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Defect (Yes/No)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product consistency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412379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Predictive Maintenance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Vibration, temperature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to failure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Reduced downtime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32917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Process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Reinforcement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Process parameters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Optimal setting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Increased yield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485934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Supply Chain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Clustering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Usage data, delay logs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Route/inventory plan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savings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855386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Energy Management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Regression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Machine usage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Energy prediction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Cost optimization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72723"/>
                  </a:ext>
                </a:extLst>
              </a:tr>
              <a:tr h="612802">
                <a:tc>
                  <a:txBody>
                    <a:bodyPr/>
                    <a:lstStyle/>
                    <a:p>
                      <a:r>
                        <a:rPr lang="en-US" sz="1600"/>
                        <a:t>Demand Forecasting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Time Series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Sales history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Predicted demand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Balanced production</a:t>
                      </a:r>
                    </a:p>
                  </a:txBody>
                  <a:tcPr marL="82811" marR="82811" marT="41405" marB="414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54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55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D06-F881-2C7F-A74D-C0B86739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A3C8-BEF3-A5CC-9D3D-007D17CE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90% of the problems in MFG shall be solved using the following: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Linear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Logistic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IN" b="1" dirty="0" err="1">
                <a:solidFill>
                  <a:srgbClr val="C00000"/>
                </a:solidFill>
              </a:rPr>
              <a:t>Anamoly</a:t>
            </a:r>
            <a:r>
              <a:rPr lang="en-IN" b="1" dirty="0">
                <a:solidFill>
                  <a:srgbClr val="C00000"/>
                </a:solidFill>
              </a:rPr>
              <a:t> Detection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Dimensionality reduction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10% 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Neural networks for Linear and logistic regression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Chatbots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GenAI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FC5A70D-A29B-14F7-E94B-A596ECAC9DFC}"/>
              </a:ext>
            </a:extLst>
          </p:cNvPr>
          <p:cNvSpPr/>
          <p:nvPr/>
        </p:nvSpPr>
        <p:spPr>
          <a:xfrm>
            <a:off x="457200" y="2672080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A2FC24-8754-33E3-625D-31990F19F173}"/>
              </a:ext>
            </a:extLst>
          </p:cNvPr>
          <p:cNvSpPr/>
          <p:nvPr/>
        </p:nvSpPr>
        <p:spPr>
          <a:xfrm>
            <a:off x="70612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F5BAA9-F925-32F3-A4EB-4A876E2A78BD}"/>
              </a:ext>
            </a:extLst>
          </p:cNvPr>
          <p:cNvSpPr/>
          <p:nvPr/>
        </p:nvSpPr>
        <p:spPr>
          <a:xfrm>
            <a:off x="101600" y="3550920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07145C-ECEC-4FF4-E360-8225CB4434F6}"/>
              </a:ext>
            </a:extLst>
          </p:cNvPr>
          <p:cNvSpPr/>
          <p:nvPr/>
        </p:nvSpPr>
        <p:spPr>
          <a:xfrm>
            <a:off x="188932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B2A86-1678-1FAB-6961-E496DA788247}"/>
              </a:ext>
            </a:extLst>
          </p:cNvPr>
          <p:cNvSpPr/>
          <p:nvPr/>
        </p:nvSpPr>
        <p:spPr>
          <a:xfrm>
            <a:off x="127972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session after 3</a:t>
            </a:r>
            <a:r>
              <a:rPr lang="en-IN" baseline="30000" dirty="0"/>
              <a:t>rd</a:t>
            </a:r>
            <a:r>
              <a:rPr lang="en-IN" dirty="0"/>
              <a:t> session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66460-EEDB-7CA2-E095-56C82AE9FCFE}"/>
              </a:ext>
            </a:extLst>
          </p:cNvPr>
          <p:cNvSpPr/>
          <p:nvPr/>
        </p:nvSpPr>
        <p:spPr>
          <a:xfrm>
            <a:off x="307253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F9E36-4DEE-EAAF-9A6D-9CA04AAC4ED5}"/>
              </a:ext>
            </a:extLst>
          </p:cNvPr>
          <p:cNvSpPr/>
          <p:nvPr/>
        </p:nvSpPr>
        <p:spPr>
          <a:xfrm>
            <a:off x="246293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Theory assignment  after 7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540650-2FEB-D515-11BF-262520EEC5A7}"/>
              </a:ext>
            </a:extLst>
          </p:cNvPr>
          <p:cNvSpPr/>
          <p:nvPr/>
        </p:nvSpPr>
        <p:spPr>
          <a:xfrm>
            <a:off x="425573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AFC68-6D71-FA6C-9C62-640B7C3EE6E7}"/>
              </a:ext>
            </a:extLst>
          </p:cNvPr>
          <p:cNvSpPr/>
          <p:nvPr/>
        </p:nvSpPr>
        <p:spPr>
          <a:xfrm>
            <a:off x="364613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Quiz after 8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14B15-B015-C6A5-9126-AC8BCFBC3ADB}"/>
              </a:ext>
            </a:extLst>
          </p:cNvPr>
          <p:cNvSpPr/>
          <p:nvPr/>
        </p:nvSpPr>
        <p:spPr>
          <a:xfrm>
            <a:off x="543894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A2FB2-DC55-9A54-6E41-D9AAF29503AD}"/>
              </a:ext>
            </a:extLst>
          </p:cNvPr>
          <p:cNvSpPr/>
          <p:nvPr/>
        </p:nvSpPr>
        <p:spPr>
          <a:xfrm>
            <a:off x="482934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Midsem</a:t>
            </a:r>
            <a:r>
              <a:rPr lang="en-IN" dirty="0"/>
              <a:t> Exam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CC29E-1229-A412-E98F-A4F16C6F8281}"/>
              </a:ext>
            </a:extLst>
          </p:cNvPr>
          <p:cNvSpPr/>
          <p:nvPr/>
        </p:nvSpPr>
        <p:spPr>
          <a:xfrm>
            <a:off x="662214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E823C4-31BE-790A-ED33-B4D635211916}"/>
              </a:ext>
            </a:extLst>
          </p:cNvPr>
          <p:cNvSpPr/>
          <p:nvPr/>
        </p:nvSpPr>
        <p:spPr>
          <a:xfrm>
            <a:off x="5858405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Situational learning (project) after  10</a:t>
            </a:r>
            <a:r>
              <a:rPr lang="en-IN" baseline="30000" dirty="0"/>
              <a:t>th</a:t>
            </a:r>
            <a:r>
              <a:rPr lang="en-IN" dirty="0"/>
              <a:t> Session)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D2D82B-4EE0-1155-5A75-A8512F7CC9D5}"/>
              </a:ext>
            </a:extLst>
          </p:cNvPr>
          <p:cNvSpPr/>
          <p:nvPr/>
        </p:nvSpPr>
        <p:spPr>
          <a:xfrm>
            <a:off x="780535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72C00B-B48E-CE59-4595-E4E5F603D725}"/>
              </a:ext>
            </a:extLst>
          </p:cNvPr>
          <p:cNvSpPr/>
          <p:nvPr/>
        </p:nvSpPr>
        <p:spPr>
          <a:xfrm>
            <a:off x="898855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F3A525-3FAD-303C-FFE2-2332D8CFD2EF}"/>
              </a:ext>
            </a:extLst>
          </p:cNvPr>
          <p:cNvSpPr/>
          <p:nvPr/>
        </p:nvSpPr>
        <p:spPr>
          <a:xfrm>
            <a:off x="8224450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Second Quiz after 16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57862-5E7C-6C3E-2F9E-240EE36014EF}"/>
              </a:ext>
            </a:extLst>
          </p:cNvPr>
          <p:cNvSpPr/>
          <p:nvPr/>
        </p:nvSpPr>
        <p:spPr>
          <a:xfrm>
            <a:off x="9568479" y="354330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Compre</a:t>
            </a:r>
            <a:r>
              <a:rPr lang="en-IN" dirty="0"/>
              <a:t> exam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0C387C-11D3-A108-E509-89D9A7A2B0FB}"/>
              </a:ext>
            </a:extLst>
          </p:cNvPr>
          <p:cNvSpPr/>
          <p:nvPr/>
        </p:nvSpPr>
        <p:spPr>
          <a:xfrm>
            <a:off x="10171762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2D7483-C4B9-3E4D-EC25-985801F7E462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04240" y="3230245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004CA-0293-61DE-A5C3-AE0A612B05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27065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1F43B-E591-4B2E-CA12-E2682BEF244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3706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0967B-B579-12C8-CB06-49393E54367B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10369882" y="3230245"/>
            <a:ext cx="6317" cy="31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018103-FC11-2A7B-9CA2-F264B9F8E18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08744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A94930-5E68-2DE1-48C8-4E18A369A77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45385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8CEEEF-D37B-DB08-4567-F0810CC99464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20265" y="2544467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5EA137-A3E6-0FD6-47E4-39ECB1CA01CB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186675" y="2544467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B87123D-3266-2530-3BFD-7BD5F1A76F78}"/>
              </a:ext>
            </a:extLst>
          </p:cNvPr>
          <p:cNvSpPr/>
          <p:nvPr/>
        </p:nvSpPr>
        <p:spPr>
          <a:xfrm>
            <a:off x="7063235" y="3594100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assignment after 12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78434C-ADB2-5FA5-4608-B71CCA6DCB10}"/>
              </a:ext>
            </a:extLst>
          </p:cNvPr>
          <p:cNvCxnSpPr>
            <a:cxnSpLocks/>
          </p:cNvCxnSpPr>
          <p:nvPr/>
        </p:nvCxnSpPr>
        <p:spPr>
          <a:xfrm>
            <a:off x="800347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8987B-06CA-C917-2E1E-E41945EA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C5538F-9D18-5524-C28C-FA42E25E2E07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3C2A84-9755-1CF6-1B9A-DCDF1208D69B}"/>
              </a:ext>
            </a:extLst>
          </p:cNvPr>
          <p:cNvSpPr/>
          <p:nvPr/>
        </p:nvSpPr>
        <p:spPr>
          <a:xfrm>
            <a:off x="520036" y="1872504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7946-A70F-F4EE-0788-125BBC616465}"/>
              </a:ext>
            </a:extLst>
          </p:cNvPr>
          <p:cNvSpPr/>
          <p:nvPr/>
        </p:nvSpPr>
        <p:spPr>
          <a:xfrm>
            <a:off x="76895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9527E-A610-7E1C-C66C-B8A57028B33B}"/>
              </a:ext>
            </a:extLst>
          </p:cNvPr>
          <p:cNvSpPr/>
          <p:nvPr/>
        </p:nvSpPr>
        <p:spPr>
          <a:xfrm>
            <a:off x="164436" y="2751344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C212F-7310-959B-0DDC-E56D84F873B8}"/>
              </a:ext>
            </a:extLst>
          </p:cNvPr>
          <p:cNvSpPr/>
          <p:nvPr/>
        </p:nvSpPr>
        <p:spPr>
          <a:xfrm>
            <a:off x="195216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0D92E-74D3-C1AC-3C3F-6649FB5B9C6B}"/>
              </a:ext>
            </a:extLst>
          </p:cNvPr>
          <p:cNvSpPr/>
          <p:nvPr/>
        </p:nvSpPr>
        <p:spPr>
          <a:xfrm>
            <a:off x="1342561" y="83040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Refresh the Python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4950D5-7DBC-08BB-9FB8-298649752FDB}"/>
              </a:ext>
            </a:extLst>
          </p:cNvPr>
          <p:cNvSpPr/>
          <p:nvPr/>
        </p:nvSpPr>
        <p:spPr>
          <a:xfrm>
            <a:off x="313536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B69C-36A7-5E00-C9DD-92A420F199F6}"/>
              </a:ext>
            </a:extLst>
          </p:cNvPr>
          <p:cNvSpPr/>
          <p:nvPr/>
        </p:nvSpPr>
        <p:spPr>
          <a:xfrm>
            <a:off x="2525766" y="2751344"/>
            <a:ext cx="1615440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:Intro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B03EC-4035-03D4-FE8A-4FC1B012DBC4}"/>
              </a:ext>
            </a:extLst>
          </p:cNvPr>
          <p:cNvSpPr/>
          <p:nvPr/>
        </p:nvSpPr>
        <p:spPr>
          <a:xfrm>
            <a:off x="431857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683D5-0F20-3DF4-96EB-8B355FAFABBA}"/>
              </a:ext>
            </a:extLst>
          </p:cNvPr>
          <p:cNvSpPr/>
          <p:nvPr/>
        </p:nvSpPr>
        <p:spPr>
          <a:xfrm>
            <a:off x="3714187" y="46377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D3E8D5-0481-7DE3-1CFF-4B2DC9D9DE83}"/>
              </a:ext>
            </a:extLst>
          </p:cNvPr>
          <p:cNvSpPr/>
          <p:nvPr/>
        </p:nvSpPr>
        <p:spPr>
          <a:xfrm>
            <a:off x="550177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B95E5-B2C9-513C-4797-D9CA60BEDE8D}"/>
              </a:ext>
            </a:extLst>
          </p:cNvPr>
          <p:cNvSpPr/>
          <p:nvPr/>
        </p:nvSpPr>
        <p:spPr>
          <a:xfrm>
            <a:off x="4892176" y="290360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EFD272-5BAA-111B-F0F1-AFD3C301DCAD}"/>
              </a:ext>
            </a:extLst>
          </p:cNvPr>
          <p:cNvSpPr/>
          <p:nvPr/>
        </p:nvSpPr>
        <p:spPr>
          <a:xfrm>
            <a:off x="668498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68089-2523-B9CA-97D7-94B045EB7427}"/>
              </a:ext>
            </a:extLst>
          </p:cNvPr>
          <p:cNvSpPr/>
          <p:nvPr/>
        </p:nvSpPr>
        <p:spPr>
          <a:xfrm>
            <a:off x="5921241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Intro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52FAD2-93BE-E124-EE72-42292FE0DE21}"/>
              </a:ext>
            </a:extLst>
          </p:cNvPr>
          <p:cNvSpPr/>
          <p:nvPr/>
        </p:nvSpPr>
        <p:spPr>
          <a:xfrm>
            <a:off x="786818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98390-9E33-431F-F10E-3DED96B52DB8}"/>
              </a:ext>
            </a:extLst>
          </p:cNvPr>
          <p:cNvSpPr/>
          <p:nvPr/>
        </p:nvSpPr>
        <p:spPr>
          <a:xfrm>
            <a:off x="6935607" y="2903601"/>
            <a:ext cx="2274901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Evaluation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490C81-5A80-EF59-FF63-AE79C3FEE1B7}"/>
              </a:ext>
            </a:extLst>
          </p:cNvPr>
          <p:cNvSpPr/>
          <p:nvPr/>
        </p:nvSpPr>
        <p:spPr>
          <a:xfrm>
            <a:off x="905139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3F2B2-9B5E-C182-B34D-2BF4955F43EF}"/>
              </a:ext>
            </a:extLst>
          </p:cNvPr>
          <p:cNvSpPr/>
          <p:nvPr/>
        </p:nvSpPr>
        <p:spPr>
          <a:xfrm>
            <a:off x="8287286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Clustering Models and Evaluation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9F48E8-54EE-4B80-72D1-46C3253B1B3C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7076" y="2430669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F88391-E490-D3F4-2F9A-9DEA9BD3E3B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333486" y="2430669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284F3-7E6F-8057-45BD-0A530CC820D2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99896" y="2430669"/>
            <a:ext cx="0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75EB9-42AA-6840-9C4D-AC648BA4C5B6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8066306" y="2430669"/>
            <a:ext cx="6752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2407B8-AF80-CAEB-872F-716DF5668BB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150281" y="1744891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5224B2-BEC9-2D7F-1527-7E03734E4120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516691" y="1378261"/>
            <a:ext cx="5216" cy="68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AAF38-76E2-2AC5-257B-08C8899C02E3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83101" y="1744891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55A04B-B4D9-3614-AA56-11B4419FA527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249511" y="1744891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C18D10-2D71-8910-666D-A95FAC03A0C6}"/>
              </a:ext>
            </a:extLst>
          </p:cNvPr>
          <p:cNvSpPr/>
          <p:nvPr/>
        </p:nvSpPr>
        <p:spPr>
          <a:xfrm>
            <a:off x="520036" y="4883851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BB3A1E-A5EE-7DDC-FE8A-80A5066EE082}"/>
              </a:ext>
            </a:extLst>
          </p:cNvPr>
          <p:cNvSpPr/>
          <p:nvPr/>
        </p:nvSpPr>
        <p:spPr>
          <a:xfrm>
            <a:off x="76895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AC774-24CE-2D2D-8905-AA60A4499828}"/>
              </a:ext>
            </a:extLst>
          </p:cNvPr>
          <p:cNvSpPr/>
          <p:nvPr/>
        </p:nvSpPr>
        <p:spPr>
          <a:xfrm>
            <a:off x="164436" y="5762691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9F36F4-D745-5D25-3352-A8BF32769501}"/>
              </a:ext>
            </a:extLst>
          </p:cNvPr>
          <p:cNvSpPr/>
          <p:nvPr/>
        </p:nvSpPr>
        <p:spPr>
          <a:xfrm>
            <a:off x="195216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6AD8BC-3A64-9993-0945-287017D69522}"/>
              </a:ext>
            </a:extLst>
          </p:cNvPr>
          <p:cNvSpPr/>
          <p:nvPr/>
        </p:nvSpPr>
        <p:spPr>
          <a:xfrm>
            <a:off x="134256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Anomaly Detection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5727AE5-C5AC-5B47-27A5-58719FB79A00}"/>
              </a:ext>
            </a:extLst>
          </p:cNvPr>
          <p:cNvSpPr/>
          <p:nvPr/>
        </p:nvSpPr>
        <p:spPr>
          <a:xfrm>
            <a:off x="313536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41B8B1-8444-79C7-CB3B-218E497B313E}"/>
              </a:ext>
            </a:extLst>
          </p:cNvPr>
          <p:cNvSpPr/>
          <p:nvPr/>
        </p:nvSpPr>
        <p:spPr>
          <a:xfrm>
            <a:off x="2525766" y="576269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Edge Computing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14DB53-5331-E49A-FC8D-F8C0D5175973}"/>
              </a:ext>
            </a:extLst>
          </p:cNvPr>
          <p:cNvSpPr/>
          <p:nvPr/>
        </p:nvSpPr>
        <p:spPr>
          <a:xfrm>
            <a:off x="431857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602D39-C6D8-8407-6A75-E94F790E0C36}"/>
              </a:ext>
            </a:extLst>
          </p:cNvPr>
          <p:cNvSpPr/>
          <p:nvPr/>
        </p:nvSpPr>
        <p:spPr>
          <a:xfrm>
            <a:off x="370897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Deployment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6CC55E-7921-6C49-8811-D733F592E186}"/>
              </a:ext>
            </a:extLst>
          </p:cNvPr>
          <p:cNvSpPr/>
          <p:nvPr/>
        </p:nvSpPr>
        <p:spPr>
          <a:xfrm>
            <a:off x="550177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FF68E-D7D7-3F9A-5DDB-727B5C06A362}"/>
              </a:ext>
            </a:extLst>
          </p:cNvPr>
          <p:cNvSpPr/>
          <p:nvPr/>
        </p:nvSpPr>
        <p:spPr>
          <a:xfrm>
            <a:off x="5216849" y="5997095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Introduction to NN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C2854-0856-2661-FBEF-413AD9D62AB0}"/>
              </a:ext>
            </a:extLst>
          </p:cNvPr>
          <p:cNvSpPr/>
          <p:nvPr/>
        </p:nvSpPr>
        <p:spPr>
          <a:xfrm>
            <a:off x="668498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3E201B-1D08-7D71-BB78-D7561E8A08E0}"/>
              </a:ext>
            </a:extLst>
          </p:cNvPr>
          <p:cNvSpPr/>
          <p:nvPr/>
        </p:nvSpPr>
        <p:spPr>
          <a:xfrm>
            <a:off x="5921241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4C8030-BE6C-F9B2-C53C-C5930AF45718}"/>
              </a:ext>
            </a:extLst>
          </p:cNvPr>
          <p:cNvSpPr/>
          <p:nvPr/>
        </p:nvSpPr>
        <p:spPr>
          <a:xfrm>
            <a:off x="786818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9C3EF-3DC7-2EB9-2EA2-366CDE59F3D8}"/>
              </a:ext>
            </a:extLst>
          </p:cNvPr>
          <p:cNvSpPr/>
          <p:nvPr/>
        </p:nvSpPr>
        <p:spPr>
          <a:xfrm>
            <a:off x="7772400" y="6014329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RNN and Computer Vision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6B0E7-2150-2967-7F52-90B6A1DC6C63}"/>
              </a:ext>
            </a:extLst>
          </p:cNvPr>
          <p:cNvSpPr/>
          <p:nvPr/>
        </p:nvSpPr>
        <p:spPr>
          <a:xfrm>
            <a:off x="905139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3256B-8D55-C767-9384-8A1708E03A14}"/>
              </a:ext>
            </a:extLst>
          </p:cNvPr>
          <p:cNvSpPr/>
          <p:nvPr/>
        </p:nvSpPr>
        <p:spPr>
          <a:xfrm>
            <a:off x="8287286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Chatbot and </a:t>
            </a:r>
            <a:r>
              <a:rPr lang="en-IN" dirty="0" err="1"/>
              <a:t>GenAI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613E3-458F-ADDA-EF1C-E471849877C3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967076" y="5442016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A760AB-CBC4-9C42-7391-3F9D742A5F8A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3333486" y="5442016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9C95D7-D0EB-0390-256A-0F137D089654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>
            <a:off x="5699896" y="5442016"/>
            <a:ext cx="324673" cy="55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7876FC-265C-A52D-E5B9-7467608A251E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>
            <a:off x="8066306" y="5442016"/>
            <a:ext cx="513814" cy="57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BE1463C-D3D4-5FF5-ECA9-A05A68B3A676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215028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CE4D4-F67E-1230-22CD-74B75A261508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451669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E0C33A-BF17-D374-B3F3-5CB62DA3B82E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6883101" y="4756238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0E6AB1-B31D-D705-7FA1-08C12DB2CF56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flipV="1">
            <a:off x="9249511" y="4756238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A5E4E00-60D8-6206-6D50-7ED1EF226841}"/>
              </a:ext>
            </a:extLst>
          </p:cNvPr>
          <p:cNvSpPr txBox="1"/>
          <p:nvPr/>
        </p:nvSpPr>
        <p:spPr>
          <a:xfrm>
            <a:off x="1679378" y="5430582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2F5B02-1EB8-306A-69C3-5F26822F6D50}"/>
              </a:ext>
            </a:extLst>
          </p:cNvPr>
          <p:cNvSpPr txBox="1"/>
          <p:nvPr/>
        </p:nvSpPr>
        <p:spPr>
          <a:xfrm>
            <a:off x="4340959" y="5490285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2CBAD-6963-A621-5C56-2325277C301E}"/>
              </a:ext>
            </a:extLst>
          </p:cNvPr>
          <p:cNvSpPr txBox="1"/>
          <p:nvPr/>
        </p:nvSpPr>
        <p:spPr>
          <a:xfrm>
            <a:off x="9309054" y="1701927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CBE277-00D2-A3DB-DDDD-1F5E8AF1E577}"/>
              </a:ext>
            </a:extLst>
          </p:cNvPr>
          <p:cNvSpPr txBox="1"/>
          <p:nvPr/>
        </p:nvSpPr>
        <p:spPr>
          <a:xfrm>
            <a:off x="9387840" y="474973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after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6BCFE1-28D5-8672-8EBB-37005A60DD6A}"/>
              </a:ext>
            </a:extLst>
          </p:cNvPr>
          <p:cNvSpPr txBox="1"/>
          <p:nvPr/>
        </p:nvSpPr>
        <p:spPr>
          <a:xfrm>
            <a:off x="3755262" y="1427418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D91B68-3EF8-9C58-8DCA-1905993FC7E2}"/>
              </a:ext>
            </a:extLst>
          </p:cNvPr>
          <p:cNvSpPr txBox="1"/>
          <p:nvPr/>
        </p:nvSpPr>
        <p:spPr>
          <a:xfrm>
            <a:off x="7258586" y="2321263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890376-207F-726B-AD85-98F5725D8672}"/>
              </a:ext>
            </a:extLst>
          </p:cNvPr>
          <p:cNvSpPr txBox="1"/>
          <p:nvPr/>
        </p:nvSpPr>
        <p:spPr>
          <a:xfrm>
            <a:off x="6894728" y="5419066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127A81-766D-8F2C-37B9-72439169D98F}"/>
              </a:ext>
            </a:extLst>
          </p:cNvPr>
          <p:cNvSpPr txBox="1"/>
          <p:nvPr/>
        </p:nvSpPr>
        <p:spPr>
          <a:xfrm>
            <a:off x="9134424" y="5445727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5628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D6339-48AD-95B5-44FA-1C882C2B90FC}"/>
              </a:ext>
            </a:extLst>
          </p:cNvPr>
          <p:cNvSpPr txBox="1"/>
          <p:nvPr/>
        </p:nvSpPr>
        <p:spPr>
          <a:xfrm>
            <a:off x="3048000" y="27931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have you seen ML being mentioned in your plant/factory environment?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https://www.youtube.com/watch?v=6eGwbxHOa-A&amp;ab_channel=FaststreamTechnologies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1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2EAD-D329-6D59-B51F-DD652DA2A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22AB970-F188-47A6-54EA-D6D598BE171B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 What is ML?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AF5BE-717B-1ED2-21DC-6A0D1A0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6" y="766167"/>
            <a:ext cx="8161727" cy="55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AFBD2-FD47-F21C-7041-A656A017C1DB}"/>
              </a:ext>
            </a:extLst>
          </p:cNvPr>
          <p:cNvSpPr txBox="1"/>
          <p:nvPr/>
        </p:nvSpPr>
        <p:spPr>
          <a:xfrm>
            <a:off x="292099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"Machine Learning is a field where we teach machines to learn patterns from data without explicitly programming every rule."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DC17BF-07D4-F791-006E-437D6BAC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99" y="6059121"/>
            <a:ext cx="57156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Think of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new intern on your factory floor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You don’t give them a list of rules to detect defective products — instead, you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show them good vs bad parts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until they learn the pattern. That’s 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5B42B-AF51-B04A-D170-0D7FD0CE42A0}"/>
              </a:ext>
            </a:extLst>
          </p:cNvPr>
          <p:cNvSpPr txBox="1"/>
          <p:nvPr/>
        </p:nvSpPr>
        <p:spPr>
          <a:xfrm>
            <a:off x="227936" y="730525"/>
            <a:ext cx="5868064" cy="565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Control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AI/ML to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and camera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 defects and anomalies in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consistent product quality and reduce waste.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Maintenance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data and maintenance records.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 equipment failures and maintenance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 maintenance proactively to reduce downtime and optimize costs.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 data from sensors, production records, and external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patterns to improve energy efficiency and reduce material waste.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overall process performance.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8DED6-1730-38BD-6FEF-D3401284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25210" y="536463"/>
            <a:ext cx="1915160" cy="191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6ADD9-6227-7FE2-0D45-1E9B74ED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02" y="2606153"/>
            <a:ext cx="2543175" cy="1800225"/>
          </a:xfrm>
          <a:prstGeom prst="rect">
            <a:avLst/>
          </a:prstGeom>
        </p:spPr>
      </p:pic>
      <p:pic>
        <p:nvPicPr>
          <p:cNvPr id="10245" name="Picture 5" descr="Project Management Processes ...">
            <a:extLst>
              <a:ext uri="{FF2B5EF4-FFF2-40B4-BE49-F238E27FC236}">
                <a16:creationId xmlns:a16="http://schemas.microsoft.com/office/drawing/2014/main" id="{103534D2-A8C7-7178-90F1-14E353CD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4846186"/>
            <a:ext cx="3238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C226B-6507-B7FF-7242-E8F64F14476A}"/>
              </a:ext>
            </a:extLst>
          </p:cNvPr>
          <p:cNvSpPr txBox="1"/>
          <p:nvPr/>
        </p:nvSpPr>
        <p:spPr>
          <a:xfrm>
            <a:off x="6354445" y="251689"/>
            <a:ext cx="5287010" cy="654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Supply Chain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demand forecasts, inventory levels, transportation routes, and pricing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 informed decisions on production planning, inventory management, and logistics.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cost savings and improve customer satisfaction.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Energy Management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consumption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opportunities for energy optimization.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costs, improve sustainability, and comply with environmental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Demand Forecasting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historical sales data, market trends, and other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Forecast future demand for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 production planning, inventory management, and pricing strategies.</a:t>
            </a:r>
          </a:p>
        </p:txBody>
      </p:sp>
      <p:pic>
        <p:nvPicPr>
          <p:cNvPr id="11266" name="Picture 2" descr="Supply Chain Optimization | FAQ ...">
            <a:extLst>
              <a:ext uri="{FF2B5EF4-FFF2-40B4-BE49-F238E27FC236}">
                <a16:creationId xmlns:a16="http://schemas.microsoft.com/office/drawing/2014/main" id="{759AE27C-7D12-89D0-0EAE-F998B1F5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" y="830402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nergy Management - India's Leading ...">
            <a:extLst>
              <a:ext uri="{FF2B5EF4-FFF2-40B4-BE49-F238E27FC236}">
                <a16:creationId xmlns:a16="http://schemas.microsoft.com/office/drawing/2014/main" id="{48FB95CC-EF5A-6EBF-F094-E4FE4837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2900427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ep into the Future of Manufacturing &amp; ...">
            <a:extLst>
              <a:ext uri="{FF2B5EF4-FFF2-40B4-BE49-F238E27FC236}">
                <a16:creationId xmlns:a16="http://schemas.microsoft.com/office/drawing/2014/main" id="{1CA1D832-B61A-BE75-AD88-67E81909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470375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2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</TotalTime>
  <Words>863</Words>
  <Application>Microsoft Office PowerPoint</Application>
  <PresentationFormat>Widescreen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</vt:lpstr>
      <vt:lpstr>Century Gothic</vt:lpstr>
      <vt:lpstr>Frutiger LT Pro 55 Roman</vt:lpstr>
      <vt:lpstr>Symbol</vt:lpstr>
      <vt:lpstr>Times New Roman</vt:lpstr>
      <vt:lpstr>Office Theme</vt:lpstr>
      <vt:lpstr>PDSMJZG565: Machine Learning  Introduction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frame good ML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404</cp:revision>
  <dcterms:created xsi:type="dcterms:W3CDTF">2023-10-16T14:03:13Z</dcterms:created>
  <dcterms:modified xsi:type="dcterms:W3CDTF">2025-05-04T10:56:14Z</dcterms:modified>
</cp:coreProperties>
</file>